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handoutMasterIdLst>
    <p:handoutMasterId r:id="rId38"/>
  </p:handoutMasterIdLst>
  <p:sldIdLst>
    <p:sldId id="297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17" r:id="rId13"/>
    <p:sldId id="328" r:id="rId14"/>
    <p:sldId id="329" r:id="rId15"/>
    <p:sldId id="302" r:id="rId16"/>
    <p:sldId id="334" r:id="rId17"/>
    <p:sldId id="315" r:id="rId18"/>
    <p:sldId id="330" r:id="rId19"/>
    <p:sldId id="331" r:id="rId20"/>
    <p:sldId id="332" r:id="rId21"/>
    <p:sldId id="333" r:id="rId22"/>
    <p:sldId id="311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10" r:id="rId36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2" autoAdjust="0"/>
    <p:restoredTop sz="94684" autoAdjust="0"/>
  </p:normalViewPr>
  <p:slideViewPr>
    <p:cSldViewPr>
      <p:cViewPr varScale="1">
        <p:scale>
          <a:sx n="80" d="100"/>
          <a:sy n="80" d="100"/>
        </p:scale>
        <p:origin x="1800" y="53"/>
      </p:cViewPr>
      <p:guideLst>
        <p:guide orient="horz" pos="2160"/>
        <p:guide pos="283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12BFCC-CA0F-458B-863F-55FDD687F83D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D44084B0-EBCF-41FB-8E52-F8C2A2B70F94}">
      <dgm:prSet/>
      <dgm:spPr/>
      <dgm:t>
        <a:bodyPr/>
        <a:lstStyle/>
        <a:p>
          <a:r>
            <a:rPr lang="zh-CN" b="1"/>
            <a:t>前端</a:t>
          </a:r>
          <a:endParaRPr lang="zh-CN"/>
        </a:p>
      </dgm:t>
    </dgm:pt>
    <dgm:pt modelId="{FEF4650C-A790-4E69-8E25-6B3ADC4C3225}" type="parTrans" cxnId="{4408ED6A-EF1D-47EA-B3B1-3318EA49F4BE}">
      <dgm:prSet/>
      <dgm:spPr/>
      <dgm:t>
        <a:bodyPr/>
        <a:lstStyle/>
        <a:p>
          <a:endParaRPr lang="zh-CN" altLang="en-US"/>
        </a:p>
      </dgm:t>
    </dgm:pt>
    <dgm:pt modelId="{761C255D-BF85-4A66-B360-F317EC64AA85}" type="sibTrans" cxnId="{4408ED6A-EF1D-47EA-B3B1-3318EA49F4BE}">
      <dgm:prSet/>
      <dgm:spPr/>
      <dgm:t>
        <a:bodyPr/>
        <a:lstStyle/>
        <a:p>
          <a:endParaRPr lang="zh-CN" altLang="en-US"/>
        </a:p>
      </dgm:t>
    </dgm:pt>
    <dgm:pt modelId="{E4A8C651-56A3-452D-B402-6ACD250DD634}">
      <dgm:prSet/>
      <dgm:spPr/>
      <dgm:t>
        <a:bodyPr/>
        <a:lstStyle/>
        <a:p>
          <a:r>
            <a:rPr lang="zh-CN" b="1"/>
            <a:t>登陆注册</a:t>
          </a:r>
          <a:endParaRPr lang="zh-CN"/>
        </a:p>
      </dgm:t>
    </dgm:pt>
    <dgm:pt modelId="{AF7A6E7B-F92F-4662-A8E4-5AB9CA17A8C0}" type="parTrans" cxnId="{E528497D-5C85-412B-A101-64715D5ABD0B}">
      <dgm:prSet/>
      <dgm:spPr/>
      <dgm:t>
        <a:bodyPr/>
        <a:lstStyle/>
        <a:p>
          <a:endParaRPr lang="zh-CN" altLang="en-US"/>
        </a:p>
      </dgm:t>
    </dgm:pt>
    <dgm:pt modelId="{ED6720BF-C7FE-4840-92E4-EEF5A9B8AE74}" type="sibTrans" cxnId="{E528497D-5C85-412B-A101-64715D5ABD0B}">
      <dgm:prSet/>
      <dgm:spPr/>
      <dgm:t>
        <a:bodyPr/>
        <a:lstStyle/>
        <a:p>
          <a:endParaRPr lang="zh-CN" altLang="en-US"/>
        </a:p>
      </dgm:t>
    </dgm:pt>
    <dgm:pt modelId="{1FD17E25-7CE9-4706-98CE-9CA4CFC171E8}">
      <dgm:prSet/>
      <dgm:spPr/>
      <dgm:t>
        <a:bodyPr/>
        <a:lstStyle/>
        <a:p>
          <a:r>
            <a:rPr lang="zh-CN" b="1"/>
            <a:t>用户注册</a:t>
          </a:r>
          <a:endParaRPr lang="zh-CN"/>
        </a:p>
      </dgm:t>
    </dgm:pt>
    <dgm:pt modelId="{1851B647-8D62-474E-B3A8-7455EC0037A1}" type="parTrans" cxnId="{99EF92E5-AAE4-4AC9-A527-B3E4F7A8B176}">
      <dgm:prSet/>
      <dgm:spPr/>
      <dgm:t>
        <a:bodyPr/>
        <a:lstStyle/>
        <a:p>
          <a:endParaRPr lang="zh-CN" altLang="en-US"/>
        </a:p>
      </dgm:t>
    </dgm:pt>
    <dgm:pt modelId="{B89A4DCF-C685-4D50-8490-657560AF64AC}" type="sibTrans" cxnId="{99EF92E5-AAE4-4AC9-A527-B3E4F7A8B176}">
      <dgm:prSet/>
      <dgm:spPr/>
      <dgm:t>
        <a:bodyPr/>
        <a:lstStyle/>
        <a:p>
          <a:endParaRPr lang="zh-CN" altLang="en-US"/>
        </a:p>
      </dgm:t>
    </dgm:pt>
    <dgm:pt modelId="{6389AE38-5E3B-4AC5-9298-6C8DC26B70AC}">
      <dgm:prSet/>
      <dgm:spPr/>
      <dgm:t>
        <a:bodyPr/>
        <a:lstStyle/>
        <a:p>
          <a:r>
            <a:rPr lang="zh-CN" b="1"/>
            <a:t>用户登录</a:t>
          </a:r>
          <a:endParaRPr lang="zh-CN"/>
        </a:p>
      </dgm:t>
    </dgm:pt>
    <dgm:pt modelId="{C55021BE-056C-443C-BACB-A9428B68BA9E}" type="parTrans" cxnId="{E2DF26B0-7FD1-49D7-9641-111099C07B98}">
      <dgm:prSet/>
      <dgm:spPr/>
      <dgm:t>
        <a:bodyPr/>
        <a:lstStyle/>
        <a:p>
          <a:endParaRPr lang="zh-CN" altLang="en-US"/>
        </a:p>
      </dgm:t>
    </dgm:pt>
    <dgm:pt modelId="{D0897D42-46EB-483F-A4B6-FC46C10E5DB9}" type="sibTrans" cxnId="{E2DF26B0-7FD1-49D7-9641-111099C07B98}">
      <dgm:prSet/>
      <dgm:spPr/>
      <dgm:t>
        <a:bodyPr/>
        <a:lstStyle/>
        <a:p>
          <a:endParaRPr lang="zh-CN" altLang="en-US"/>
        </a:p>
      </dgm:t>
    </dgm:pt>
    <dgm:pt modelId="{150CDC44-96B2-4B7D-A8FB-70AA98789AF7}">
      <dgm:prSet/>
      <dgm:spPr/>
      <dgm:t>
        <a:bodyPr/>
        <a:lstStyle/>
        <a:p>
          <a:r>
            <a:rPr lang="zh-CN" b="1"/>
            <a:t>功能页</a:t>
          </a:r>
          <a:endParaRPr lang="zh-CN"/>
        </a:p>
      </dgm:t>
    </dgm:pt>
    <dgm:pt modelId="{DE931966-3FBF-4D52-9DD9-48556D670539}" type="parTrans" cxnId="{3B972F1C-C9CA-48FE-90E2-2AC1E3428093}">
      <dgm:prSet/>
      <dgm:spPr/>
      <dgm:t>
        <a:bodyPr/>
        <a:lstStyle/>
        <a:p>
          <a:endParaRPr lang="zh-CN" altLang="en-US"/>
        </a:p>
      </dgm:t>
    </dgm:pt>
    <dgm:pt modelId="{886872A6-8F85-46E9-A9BF-4C3577D41FD2}" type="sibTrans" cxnId="{3B972F1C-C9CA-48FE-90E2-2AC1E3428093}">
      <dgm:prSet/>
      <dgm:spPr/>
      <dgm:t>
        <a:bodyPr/>
        <a:lstStyle/>
        <a:p>
          <a:endParaRPr lang="zh-CN" altLang="en-US"/>
        </a:p>
      </dgm:t>
    </dgm:pt>
    <dgm:pt modelId="{4D3CAD91-7FEF-4F65-A522-0F8F6B20558B}">
      <dgm:prSet/>
      <dgm:spPr/>
      <dgm:t>
        <a:bodyPr/>
        <a:lstStyle/>
        <a:p>
          <a:r>
            <a:rPr lang="zh-CN" b="1"/>
            <a:t>路线创建与推荐队友功能</a:t>
          </a:r>
          <a:endParaRPr lang="zh-CN"/>
        </a:p>
      </dgm:t>
    </dgm:pt>
    <dgm:pt modelId="{4862760C-FE47-456A-AA5E-64744D3EA45D}" type="parTrans" cxnId="{A25EF5CB-B471-4A11-8979-91A1163D7D72}">
      <dgm:prSet/>
      <dgm:spPr/>
      <dgm:t>
        <a:bodyPr/>
        <a:lstStyle/>
        <a:p>
          <a:endParaRPr lang="zh-CN" altLang="en-US"/>
        </a:p>
      </dgm:t>
    </dgm:pt>
    <dgm:pt modelId="{04ED0EA5-5D4A-44D6-998A-D218A7DD4972}" type="sibTrans" cxnId="{A25EF5CB-B471-4A11-8979-91A1163D7D72}">
      <dgm:prSet/>
      <dgm:spPr/>
      <dgm:t>
        <a:bodyPr/>
        <a:lstStyle/>
        <a:p>
          <a:endParaRPr lang="zh-CN" altLang="en-US"/>
        </a:p>
      </dgm:t>
    </dgm:pt>
    <dgm:pt modelId="{3171E1EE-60C3-41CB-A4AF-D08E6298475F}">
      <dgm:prSet/>
      <dgm:spPr/>
      <dgm:t>
        <a:bodyPr/>
        <a:lstStyle/>
        <a:p>
          <a:r>
            <a:rPr lang="zh-CN" b="1"/>
            <a:t>评价系统与旅游日志</a:t>
          </a:r>
          <a:endParaRPr lang="zh-CN"/>
        </a:p>
      </dgm:t>
    </dgm:pt>
    <dgm:pt modelId="{A41B0541-AA0D-446F-9901-661AF92AA273}" type="parTrans" cxnId="{31C464F9-4BEA-450D-9BB8-E8E67EA979B7}">
      <dgm:prSet/>
      <dgm:spPr/>
      <dgm:t>
        <a:bodyPr/>
        <a:lstStyle/>
        <a:p>
          <a:endParaRPr lang="zh-CN" altLang="en-US"/>
        </a:p>
      </dgm:t>
    </dgm:pt>
    <dgm:pt modelId="{F770AF88-37FE-463B-8A0A-B12A493E60A8}" type="sibTrans" cxnId="{31C464F9-4BEA-450D-9BB8-E8E67EA979B7}">
      <dgm:prSet/>
      <dgm:spPr/>
      <dgm:t>
        <a:bodyPr/>
        <a:lstStyle/>
        <a:p>
          <a:endParaRPr lang="zh-CN" altLang="en-US"/>
        </a:p>
      </dgm:t>
    </dgm:pt>
    <dgm:pt modelId="{E541EA94-957F-4F5C-820E-A86DEB6DED45}">
      <dgm:prSet/>
      <dgm:spPr/>
      <dgm:t>
        <a:bodyPr/>
        <a:lstStyle/>
        <a:p>
          <a:r>
            <a:rPr lang="zh-CN" b="1"/>
            <a:t>数据库</a:t>
          </a:r>
          <a:endParaRPr lang="zh-CN"/>
        </a:p>
      </dgm:t>
    </dgm:pt>
    <dgm:pt modelId="{0762FC4A-1CA9-4377-9A5C-02FE32DD69A2}" type="parTrans" cxnId="{CBE9B72F-A5CB-4C6F-B52F-F5A9BB4EF62A}">
      <dgm:prSet/>
      <dgm:spPr/>
      <dgm:t>
        <a:bodyPr/>
        <a:lstStyle/>
        <a:p>
          <a:endParaRPr lang="zh-CN" altLang="en-US"/>
        </a:p>
      </dgm:t>
    </dgm:pt>
    <dgm:pt modelId="{DACFF200-6AFD-49E9-8F2F-6E92ED7E56F3}" type="sibTrans" cxnId="{CBE9B72F-A5CB-4C6F-B52F-F5A9BB4EF62A}">
      <dgm:prSet/>
      <dgm:spPr/>
      <dgm:t>
        <a:bodyPr/>
        <a:lstStyle/>
        <a:p>
          <a:endParaRPr lang="zh-CN" altLang="en-US"/>
        </a:p>
      </dgm:t>
    </dgm:pt>
    <dgm:pt modelId="{11E84A9A-0CF6-4D5A-889D-4E3BCD48D3FE}">
      <dgm:prSet/>
      <dgm:spPr/>
      <dgm:t>
        <a:bodyPr/>
        <a:lstStyle/>
        <a:p>
          <a:r>
            <a:rPr lang="zh-CN" b="1"/>
            <a:t>用户表</a:t>
          </a:r>
          <a:endParaRPr lang="zh-CN"/>
        </a:p>
      </dgm:t>
    </dgm:pt>
    <dgm:pt modelId="{4E954639-8A02-4BDC-B6BA-F8EEF63B209B}" type="parTrans" cxnId="{6D782B96-7B11-45B8-ADD6-C4712DA17556}">
      <dgm:prSet/>
      <dgm:spPr/>
      <dgm:t>
        <a:bodyPr/>
        <a:lstStyle/>
        <a:p>
          <a:endParaRPr lang="zh-CN" altLang="en-US"/>
        </a:p>
      </dgm:t>
    </dgm:pt>
    <dgm:pt modelId="{DE80E760-F900-48B5-B2D9-CD8FCDDA5B8D}" type="sibTrans" cxnId="{6D782B96-7B11-45B8-ADD6-C4712DA17556}">
      <dgm:prSet/>
      <dgm:spPr/>
      <dgm:t>
        <a:bodyPr/>
        <a:lstStyle/>
        <a:p>
          <a:endParaRPr lang="zh-CN" altLang="en-US"/>
        </a:p>
      </dgm:t>
    </dgm:pt>
    <dgm:pt modelId="{4988CD50-9442-4E44-A40F-45FC28582F38}">
      <dgm:prSet/>
      <dgm:spPr/>
      <dgm:t>
        <a:bodyPr/>
        <a:lstStyle/>
        <a:p>
          <a:r>
            <a:rPr lang="zh-CN" b="1"/>
            <a:t>行程表</a:t>
          </a:r>
          <a:endParaRPr lang="zh-CN"/>
        </a:p>
      </dgm:t>
    </dgm:pt>
    <dgm:pt modelId="{3F48DCF3-7A07-4E7F-9630-790F7BE7ADF5}" type="parTrans" cxnId="{588DF29B-2ABC-4609-89AA-D5591C713473}">
      <dgm:prSet/>
      <dgm:spPr/>
      <dgm:t>
        <a:bodyPr/>
        <a:lstStyle/>
        <a:p>
          <a:endParaRPr lang="zh-CN" altLang="en-US"/>
        </a:p>
      </dgm:t>
    </dgm:pt>
    <dgm:pt modelId="{E5F67349-6BAD-4FB8-AE8B-96E08C13A96D}" type="sibTrans" cxnId="{588DF29B-2ABC-4609-89AA-D5591C713473}">
      <dgm:prSet/>
      <dgm:spPr/>
      <dgm:t>
        <a:bodyPr/>
        <a:lstStyle/>
        <a:p>
          <a:endParaRPr lang="zh-CN" altLang="en-US"/>
        </a:p>
      </dgm:t>
    </dgm:pt>
    <dgm:pt modelId="{CD5E0D40-784B-4CE2-8C2D-2C2FCDEFB8FD}">
      <dgm:prSet/>
      <dgm:spPr/>
      <dgm:t>
        <a:bodyPr/>
        <a:lstStyle/>
        <a:p>
          <a:r>
            <a:rPr lang="zh-CN" b="1"/>
            <a:t>日志表</a:t>
          </a:r>
          <a:endParaRPr lang="zh-CN"/>
        </a:p>
      </dgm:t>
    </dgm:pt>
    <dgm:pt modelId="{6DA21C9A-D760-4189-B461-E5D7382115FE}" type="parTrans" cxnId="{9AC4041E-FD62-4EE8-9A40-15E4CDF46DC2}">
      <dgm:prSet/>
      <dgm:spPr/>
      <dgm:t>
        <a:bodyPr/>
        <a:lstStyle/>
        <a:p>
          <a:endParaRPr lang="zh-CN" altLang="en-US"/>
        </a:p>
      </dgm:t>
    </dgm:pt>
    <dgm:pt modelId="{2CA1436D-A60C-414A-B029-837FA2484599}" type="sibTrans" cxnId="{9AC4041E-FD62-4EE8-9A40-15E4CDF46DC2}">
      <dgm:prSet/>
      <dgm:spPr/>
      <dgm:t>
        <a:bodyPr/>
        <a:lstStyle/>
        <a:p>
          <a:endParaRPr lang="zh-CN" altLang="en-US"/>
        </a:p>
      </dgm:t>
    </dgm:pt>
    <dgm:pt modelId="{156EE119-DF02-431D-91A9-62AE0591F5B4}" type="pres">
      <dgm:prSet presAssocID="{6012BFCC-CA0F-458B-863F-55FDD687F83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5D1DA26-A596-42C3-8E96-038603E18950}" type="pres">
      <dgm:prSet presAssocID="{D44084B0-EBCF-41FB-8E52-F8C2A2B70F94}" presName="hierRoot1" presStyleCnt="0"/>
      <dgm:spPr/>
    </dgm:pt>
    <dgm:pt modelId="{0BE263F4-F28C-468B-A64D-9529A183DE18}" type="pres">
      <dgm:prSet presAssocID="{D44084B0-EBCF-41FB-8E52-F8C2A2B70F94}" presName="composite" presStyleCnt="0"/>
      <dgm:spPr/>
    </dgm:pt>
    <dgm:pt modelId="{1FCAAB5B-9365-461D-B726-2AEF483E6982}" type="pres">
      <dgm:prSet presAssocID="{D44084B0-EBCF-41FB-8E52-F8C2A2B70F94}" presName="background" presStyleLbl="node0" presStyleIdx="0" presStyleCnt="2"/>
      <dgm:spPr/>
    </dgm:pt>
    <dgm:pt modelId="{A48FE07F-1584-4D55-ACFE-EC98D9270674}" type="pres">
      <dgm:prSet presAssocID="{D44084B0-EBCF-41FB-8E52-F8C2A2B70F94}" presName="text" presStyleLbl="fgAcc0" presStyleIdx="0" presStyleCnt="2">
        <dgm:presLayoutVars>
          <dgm:chPref val="3"/>
        </dgm:presLayoutVars>
      </dgm:prSet>
      <dgm:spPr/>
    </dgm:pt>
    <dgm:pt modelId="{9F959117-C74F-4E8E-B908-E8502F7A5E8B}" type="pres">
      <dgm:prSet presAssocID="{D44084B0-EBCF-41FB-8E52-F8C2A2B70F94}" presName="hierChild2" presStyleCnt="0"/>
      <dgm:spPr/>
    </dgm:pt>
    <dgm:pt modelId="{11AFE131-148B-4AA7-86A7-27E90CF65DCD}" type="pres">
      <dgm:prSet presAssocID="{AF7A6E7B-F92F-4662-A8E4-5AB9CA17A8C0}" presName="Name10" presStyleLbl="parChTrans1D2" presStyleIdx="0" presStyleCnt="5"/>
      <dgm:spPr/>
    </dgm:pt>
    <dgm:pt modelId="{35DC68E2-8459-486C-AE31-2DA0EEC8C085}" type="pres">
      <dgm:prSet presAssocID="{E4A8C651-56A3-452D-B402-6ACD250DD634}" presName="hierRoot2" presStyleCnt="0"/>
      <dgm:spPr/>
    </dgm:pt>
    <dgm:pt modelId="{596A26D4-7444-4F66-B383-1055D1943EE0}" type="pres">
      <dgm:prSet presAssocID="{E4A8C651-56A3-452D-B402-6ACD250DD634}" presName="composite2" presStyleCnt="0"/>
      <dgm:spPr/>
    </dgm:pt>
    <dgm:pt modelId="{3EA9F920-7A00-4DEB-9D7E-3EBC742B73E5}" type="pres">
      <dgm:prSet presAssocID="{E4A8C651-56A3-452D-B402-6ACD250DD634}" presName="background2" presStyleLbl="node2" presStyleIdx="0" presStyleCnt="5"/>
      <dgm:spPr/>
    </dgm:pt>
    <dgm:pt modelId="{390472A6-31AA-419F-91BE-5234264C5084}" type="pres">
      <dgm:prSet presAssocID="{E4A8C651-56A3-452D-B402-6ACD250DD634}" presName="text2" presStyleLbl="fgAcc2" presStyleIdx="0" presStyleCnt="5">
        <dgm:presLayoutVars>
          <dgm:chPref val="3"/>
        </dgm:presLayoutVars>
      </dgm:prSet>
      <dgm:spPr/>
    </dgm:pt>
    <dgm:pt modelId="{218AD5EC-F85C-4A64-8FFF-0B376275FDC7}" type="pres">
      <dgm:prSet presAssocID="{E4A8C651-56A3-452D-B402-6ACD250DD634}" presName="hierChild3" presStyleCnt="0"/>
      <dgm:spPr/>
    </dgm:pt>
    <dgm:pt modelId="{CCC85FB1-4267-47DF-8DCE-D9A96E9E2E22}" type="pres">
      <dgm:prSet presAssocID="{1851B647-8D62-474E-B3A8-7455EC0037A1}" presName="Name17" presStyleLbl="parChTrans1D3" presStyleIdx="0" presStyleCnt="4"/>
      <dgm:spPr/>
    </dgm:pt>
    <dgm:pt modelId="{5793D8C2-96DB-46C8-85D0-E29B05CEF416}" type="pres">
      <dgm:prSet presAssocID="{1FD17E25-7CE9-4706-98CE-9CA4CFC171E8}" presName="hierRoot3" presStyleCnt="0"/>
      <dgm:spPr/>
    </dgm:pt>
    <dgm:pt modelId="{D1DF6EF8-FD13-4D7C-955F-C211AFD37C6A}" type="pres">
      <dgm:prSet presAssocID="{1FD17E25-7CE9-4706-98CE-9CA4CFC171E8}" presName="composite3" presStyleCnt="0"/>
      <dgm:spPr/>
    </dgm:pt>
    <dgm:pt modelId="{77C26B29-E895-47FC-8D0A-C2598E0AB76B}" type="pres">
      <dgm:prSet presAssocID="{1FD17E25-7CE9-4706-98CE-9CA4CFC171E8}" presName="background3" presStyleLbl="node3" presStyleIdx="0" presStyleCnt="4"/>
      <dgm:spPr/>
    </dgm:pt>
    <dgm:pt modelId="{25A07B84-ED30-4746-87C7-9397F4809703}" type="pres">
      <dgm:prSet presAssocID="{1FD17E25-7CE9-4706-98CE-9CA4CFC171E8}" presName="text3" presStyleLbl="fgAcc3" presStyleIdx="0" presStyleCnt="4">
        <dgm:presLayoutVars>
          <dgm:chPref val="3"/>
        </dgm:presLayoutVars>
      </dgm:prSet>
      <dgm:spPr/>
    </dgm:pt>
    <dgm:pt modelId="{03047A35-13A8-4C2D-ABAC-FDFB3A4312E2}" type="pres">
      <dgm:prSet presAssocID="{1FD17E25-7CE9-4706-98CE-9CA4CFC171E8}" presName="hierChild4" presStyleCnt="0"/>
      <dgm:spPr/>
    </dgm:pt>
    <dgm:pt modelId="{66E05341-0504-4508-A101-1E3284A8EDC1}" type="pres">
      <dgm:prSet presAssocID="{C55021BE-056C-443C-BACB-A9428B68BA9E}" presName="Name17" presStyleLbl="parChTrans1D3" presStyleIdx="1" presStyleCnt="4"/>
      <dgm:spPr/>
    </dgm:pt>
    <dgm:pt modelId="{CED8E1F2-BB13-4AB9-BC29-AEFE8A8BCB2A}" type="pres">
      <dgm:prSet presAssocID="{6389AE38-5E3B-4AC5-9298-6C8DC26B70AC}" presName="hierRoot3" presStyleCnt="0"/>
      <dgm:spPr/>
    </dgm:pt>
    <dgm:pt modelId="{4AA49376-967C-4455-96EE-81F1A7C5904A}" type="pres">
      <dgm:prSet presAssocID="{6389AE38-5E3B-4AC5-9298-6C8DC26B70AC}" presName="composite3" presStyleCnt="0"/>
      <dgm:spPr/>
    </dgm:pt>
    <dgm:pt modelId="{905EA9BC-8724-4501-8A54-714F583E6516}" type="pres">
      <dgm:prSet presAssocID="{6389AE38-5E3B-4AC5-9298-6C8DC26B70AC}" presName="background3" presStyleLbl="node3" presStyleIdx="1" presStyleCnt="4"/>
      <dgm:spPr/>
    </dgm:pt>
    <dgm:pt modelId="{D6A2BB90-3138-44B2-BA5A-6DC2C4E80159}" type="pres">
      <dgm:prSet presAssocID="{6389AE38-5E3B-4AC5-9298-6C8DC26B70AC}" presName="text3" presStyleLbl="fgAcc3" presStyleIdx="1" presStyleCnt="4">
        <dgm:presLayoutVars>
          <dgm:chPref val="3"/>
        </dgm:presLayoutVars>
      </dgm:prSet>
      <dgm:spPr/>
    </dgm:pt>
    <dgm:pt modelId="{77B25134-3655-41EE-BFAB-EC30D008BFAE}" type="pres">
      <dgm:prSet presAssocID="{6389AE38-5E3B-4AC5-9298-6C8DC26B70AC}" presName="hierChild4" presStyleCnt="0"/>
      <dgm:spPr/>
    </dgm:pt>
    <dgm:pt modelId="{D198EF0F-6495-426D-A0C4-F49ACF783138}" type="pres">
      <dgm:prSet presAssocID="{DE931966-3FBF-4D52-9DD9-48556D670539}" presName="Name10" presStyleLbl="parChTrans1D2" presStyleIdx="1" presStyleCnt="5"/>
      <dgm:spPr/>
    </dgm:pt>
    <dgm:pt modelId="{94681DC8-4A2C-4418-A95E-2BAACE15BE97}" type="pres">
      <dgm:prSet presAssocID="{150CDC44-96B2-4B7D-A8FB-70AA98789AF7}" presName="hierRoot2" presStyleCnt="0"/>
      <dgm:spPr/>
    </dgm:pt>
    <dgm:pt modelId="{530035AF-8963-443F-BA41-45791D433CC4}" type="pres">
      <dgm:prSet presAssocID="{150CDC44-96B2-4B7D-A8FB-70AA98789AF7}" presName="composite2" presStyleCnt="0"/>
      <dgm:spPr/>
    </dgm:pt>
    <dgm:pt modelId="{00A4F9CD-62B5-48CB-954C-993CAC8E83D9}" type="pres">
      <dgm:prSet presAssocID="{150CDC44-96B2-4B7D-A8FB-70AA98789AF7}" presName="background2" presStyleLbl="node2" presStyleIdx="1" presStyleCnt="5"/>
      <dgm:spPr/>
    </dgm:pt>
    <dgm:pt modelId="{16B931AD-2048-4C66-83E5-790332EF5B89}" type="pres">
      <dgm:prSet presAssocID="{150CDC44-96B2-4B7D-A8FB-70AA98789AF7}" presName="text2" presStyleLbl="fgAcc2" presStyleIdx="1" presStyleCnt="5">
        <dgm:presLayoutVars>
          <dgm:chPref val="3"/>
        </dgm:presLayoutVars>
      </dgm:prSet>
      <dgm:spPr/>
    </dgm:pt>
    <dgm:pt modelId="{A2135DC7-E4B4-4C9B-83A6-9816494E9F3E}" type="pres">
      <dgm:prSet presAssocID="{150CDC44-96B2-4B7D-A8FB-70AA98789AF7}" presName="hierChild3" presStyleCnt="0"/>
      <dgm:spPr/>
    </dgm:pt>
    <dgm:pt modelId="{09E46A22-2EFA-48A8-9015-795AD807A620}" type="pres">
      <dgm:prSet presAssocID="{4862760C-FE47-456A-AA5E-64744D3EA45D}" presName="Name17" presStyleLbl="parChTrans1D3" presStyleIdx="2" presStyleCnt="4"/>
      <dgm:spPr/>
    </dgm:pt>
    <dgm:pt modelId="{90B3B25A-5EDD-4EBC-88C7-ADE0FFD7129F}" type="pres">
      <dgm:prSet presAssocID="{4D3CAD91-7FEF-4F65-A522-0F8F6B20558B}" presName="hierRoot3" presStyleCnt="0"/>
      <dgm:spPr/>
    </dgm:pt>
    <dgm:pt modelId="{06C3D4BD-35C1-4862-8AF9-ECA09A0EBAD4}" type="pres">
      <dgm:prSet presAssocID="{4D3CAD91-7FEF-4F65-A522-0F8F6B20558B}" presName="composite3" presStyleCnt="0"/>
      <dgm:spPr/>
    </dgm:pt>
    <dgm:pt modelId="{A0255182-B37E-4B4D-AC17-5C1028AF6D9F}" type="pres">
      <dgm:prSet presAssocID="{4D3CAD91-7FEF-4F65-A522-0F8F6B20558B}" presName="background3" presStyleLbl="node3" presStyleIdx="2" presStyleCnt="4"/>
      <dgm:spPr/>
    </dgm:pt>
    <dgm:pt modelId="{81C65FCA-7944-4F5F-AF7E-C54BA9D5F3B0}" type="pres">
      <dgm:prSet presAssocID="{4D3CAD91-7FEF-4F65-A522-0F8F6B20558B}" presName="text3" presStyleLbl="fgAcc3" presStyleIdx="2" presStyleCnt="4">
        <dgm:presLayoutVars>
          <dgm:chPref val="3"/>
        </dgm:presLayoutVars>
      </dgm:prSet>
      <dgm:spPr/>
    </dgm:pt>
    <dgm:pt modelId="{A05E643F-5BA0-47FC-B92A-AB5CC5F23508}" type="pres">
      <dgm:prSet presAssocID="{4D3CAD91-7FEF-4F65-A522-0F8F6B20558B}" presName="hierChild4" presStyleCnt="0"/>
      <dgm:spPr/>
    </dgm:pt>
    <dgm:pt modelId="{9E9538C1-E097-406B-AB61-9296550A2572}" type="pres">
      <dgm:prSet presAssocID="{A41B0541-AA0D-446F-9901-661AF92AA273}" presName="Name17" presStyleLbl="parChTrans1D3" presStyleIdx="3" presStyleCnt="4"/>
      <dgm:spPr/>
    </dgm:pt>
    <dgm:pt modelId="{D1457713-4A3F-47B1-8415-2CA50E5EE995}" type="pres">
      <dgm:prSet presAssocID="{3171E1EE-60C3-41CB-A4AF-D08E6298475F}" presName="hierRoot3" presStyleCnt="0"/>
      <dgm:spPr/>
    </dgm:pt>
    <dgm:pt modelId="{280BE79C-2C40-4225-AA52-DA2627173921}" type="pres">
      <dgm:prSet presAssocID="{3171E1EE-60C3-41CB-A4AF-D08E6298475F}" presName="composite3" presStyleCnt="0"/>
      <dgm:spPr/>
    </dgm:pt>
    <dgm:pt modelId="{0C6906A6-2DF5-4291-8F90-D3F8E2915002}" type="pres">
      <dgm:prSet presAssocID="{3171E1EE-60C3-41CB-A4AF-D08E6298475F}" presName="background3" presStyleLbl="node3" presStyleIdx="3" presStyleCnt="4"/>
      <dgm:spPr/>
    </dgm:pt>
    <dgm:pt modelId="{9E9F0CB8-D6AA-4687-AEDC-A5D25AEEC316}" type="pres">
      <dgm:prSet presAssocID="{3171E1EE-60C3-41CB-A4AF-D08E6298475F}" presName="text3" presStyleLbl="fgAcc3" presStyleIdx="3" presStyleCnt="4">
        <dgm:presLayoutVars>
          <dgm:chPref val="3"/>
        </dgm:presLayoutVars>
      </dgm:prSet>
      <dgm:spPr/>
    </dgm:pt>
    <dgm:pt modelId="{A51A4A4D-877E-450D-9252-B1B3BE49CC6E}" type="pres">
      <dgm:prSet presAssocID="{3171E1EE-60C3-41CB-A4AF-D08E6298475F}" presName="hierChild4" presStyleCnt="0"/>
      <dgm:spPr/>
    </dgm:pt>
    <dgm:pt modelId="{64010F89-D1FA-45AD-A003-D41A34BE62A8}" type="pres">
      <dgm:prSet presAssocID="{E541EA94-957F-4F5C-820E-A86DEB6DED45}" presName="hierRoot1" presStyleCnt="0"/>
      <dgm:spPr/>
    </dgm:pt>
    <dgm:pt modelId="{CF788F53-3CA0-4AC0-915C-B6B7280CCE19}" type="pres">
      <dgm:prSet presAssocID="{E541EA94-957F-4F5C-820E-A86DEB6DED45}" presName="composite" presStyleCnt="0"/>
      <dgm:spPr/>
    </dgm:pt>
    <dgm:pt modelId="{EFB23138-5022-40A2-901D-5B0FA6D0C24E}" type="pres">
      <dgm:prSet presAssocID="{E541EA94-957F-4F5C-820E-A86DEB6DED45}" presName="background" presStyleLbl="node0" presStyleIdx="1" presStyleCnt="2"/>
      <dgm:spPr/>
    </dgm:pt>
    <dgm:pt modelId="{A1F9CD60-7B68-400A-8E16-74BC2D1274A1}" type="pres">
      <dgm:prSet presAssocID="{E541EA94-957F-4F5C-820E-A86DEB6DED45}" presName="text" presStyleLbl="fgAcc0" presStyleIdx="1" presStyleCnt="2">
        <dgm:presLayoutVars>
          <dgm:chPref val="3"/>
        </dgm:presLayoutVars>
      </dgm:prSet>
      <dgm:spPr/>
    </dgm:pt>
    <dgm:pt modelId="{F8809052-E599-4E05-8BC1-5A633970FE56}" type="pres">
      <dgm:prSet presAssocID="{E541EA94-957F-4F5C-820E-A86DEB6DED45}" presName="hierChild2" presStyleCnt="0"/>
      <dgm:spPr/>
    </dgm:pt>
    <dgm:pt modelId="{0B742A23-B8CE-4799-9B96-35A229A4BE80}" type="pres">
      <dgm:prSet presAssocID="{4E954639-8A02-4BDC-B6BA-F8EEF63B209B}" presName="Name10" presStyleLbl="parChTrans1D2" presStyleIdx="2" presStyleCnt="5"/>
      <dgm:spPr/>
    </dgm:pt>
    <dgm:pt modelId="{A4F9987E-891D-4C7D-A3DC-5F75D76CF767}" type="pres">
      <dgm:prSet presAssocID="{11E84A9A-0CF6-4D5A-889D-4E3BCD48D3FE}" presName="hierRoot2" presStyleCnt="0"/>
      <dgm:spPr/>
    </dgm:pt>
    <dgm:pt modelId="{36770148-CD9D-425B-B73F-B09400E4BDC3}" type="pres">
      <dgm:prSet presAssocID="{11E84A9A-0CF6-4D5A-889D-4E3BCD48D3FE}" presName="composite2" presStyleCnt="0"/>
      <dgm:spPr/>
    </dgm:pt>
    <dgm:pt modelId="{79AEE03E-C93D-449F-B43B-CCD45CA8D668}" type="pres">
      <dgm:prSet presAssocID="{11E84A9A-0CF6-4D5A-889D-4E3BCD48D3FE}" presName="background2" presStyleLbl="node2" presStyleIdx="2" presStyleCnt="5"/>
      <dgm:spPr/>
    </dgm:pt>
    <dgm:pt modelId="{EB7DF304-2DED-4702-B635-35FA3AA6D7E8}" type="pres">
      <dgm:prSet presAssocID="{11E84A9A-0CF6-4D5A-889D-4E3BCD48D3FE}" presName="text2" presStyleLbl="fgAcc2" presStyleIdx="2" presStyleCnt="5">
        <dgm:presLayoutVars>
          <dgm:chPref val="3"/>
        </dgm:presLayoutVars>
      </dgm:prSet>
      <dgm:spPr/>
    </dgm:pt>
    <dgm:pt modelId="{5F0F6BB1-1781-447F-B360-AC0A72E8B7DC}" type="pres">
      <dgm:prSet presAssocID="{11E84A9A-0CF6-4D5A-889D-4E3BCD48D3FE}" presName="hierChild3" presStyleCnt="0"/>
      <dgm:spPr/>
    </dgm:pt>
    <dgm:pt modelId="{A5926797-5C55-4F15-9024-0DB9681A2A94}" type="pres">
      <dgm:prSet presAssocID="{3F48DCF3-7A07-4E7F-9630-790F7BE7ADF5}" presName="Name10" presStyleLbl="parChTrans1D2" presStyleIdx="3" presStyleCnt="5"/>
      <dgm:spPr/>
    </dgm:pt>
    <dgm:pt modelId="{DD834788-11F0-4D2E-B64C-AA56DEBE009B}" type="pres">
      <dgm:prSet presAssocID="{4988CD50-9442-4E44-A40F-45FC28582F38}" presName="hierRoot2" presStyleCnt="0"/>
      <dgm:spPr/>
    </dgm:pt>
    <dgm:pt modelId="{6ECA896E-37BC-4CDD-BF9C-671407D1C13A}" type="pres">
      <dgm:prSet presAssocID="{4988CD50-9442-4E44-A40F-45FC28582F38}" presName="composite2" presStyleCnt="0"/>
      <dgm:spPr/>
    </dgm:pt>
    <dgm:pt modelId="{16650705-6B8A-4BEC-9617-A4C7A13E556C}" type="pres">
      <dgm:prSet presAssocID="{4988CD50-9442-4E44-A40F-45FC28582F38}" presName="background2" presStyleLbl="node2" presStyleIdx="3" presStyleCnt="5"/>
      <dgm:spPr/>
    </dgm:pt>
    <dgm:pt modelId="{4DD11C29-9D0C-4A3A-8F79-5277D9C7811F}" type="pres">
      <dgm:prSet presAssocID="{4988CD50-9442-4E44-A40F-45FC28582F38}" presName="text2" presStyleLbl="fgAcc2" presStyleIdx="3" presStyleCnt="5">
        <dgm:presLayoutVars>
          <dgm:chPref val="3"/>
        </dgm:presLayoutVars>
      </dgm:prSet>
      <dgm:spPr/>
    </dgm:pt>
    <dgm:pt modelId="{2F64EE03-5338-42B1-9A14-3DE06E8EF648}" type="pres">
      <dgm:prSet presAssocID="{4988CD50-9442-4E44-A40F-45FC28582F38}" presName="hierChild3" presStyleCnt="0"/>
      <dgm:spPr/>
    </dgm:pt>
    <dgm:pt modelId="{38AF737E-170A-477C-AC76-44CDA5B7F6AB}" type="pres">
      <dgm:prSet presAssocID="{6DA21C9A-D760-4189-B461-E5D7382115FE}" presName="Name10" presStyleLbl="parChTrans1D2" presStyleIdx="4" presStyleCnt="5"/>
      <dgm:spPr/>
    </dgm:pt>
    <dgm:pt modelId="{45FBFDFC-4643-4D78-9369-3079813E4139}" type="pres">
      <dgm:prSet presAssocID="{CD5E0D40-784B-4CE2-8C2D-2C2FCDEFB8FD}" presName="hierRoot2" presStyleCnt="0"/>
      <dgm:spPr/>
    </dgm:pt>
    <dgm:pt modelId="{76B5CE42-B1DB-4B78-9A02-2E650F1DB6C0}" type="pres">
      <dgm:prSet presAssocID="{CD5E0D40-784B-4CE2-8C2D-2C2FCDEFB8FD}" presName="composite2" presStyleCnt="0"/>
      <dgm:spPr/>
    </dgm:pt>
    <dgm:pt modelId="{FEA8AEE1-904B-4293-933E-6197DD892F4D}" type="pres">
      <dgm:prSet presAssocID="{CD5E0D40-784B-4CE2-8C2D-2C2FCDEFB8FD}" presName="background2" presStyleLbl="node2" presStyleIdx="4" presStyleCnt="5"/>
      <dgm:spPr/>
    </dgm:pt>
    <dgm:pt modelId="{61812C6F-471F-4ADF-B9D4-ABDE0C0ABE4D}" type="pres">
      <dgm:prSet presAssocID="{CD5E0D40-784B-4CE2-8C2D-2C2FCDEFB8FD}" presName="text2" presStyleLbl="fgAcc2" presStyleIdx="4" presStyleCnt="5">
        <dgm:presLayoutVars>
          <dgm:chPref val="3"/>
        </dgm:presLayoutVars>
      </dgm:prSet>
      <dgm:spPr/>
    </dgm:pt>
    <dgm:pt modelId="{7ECA3D1E-4E20-4C54-9378-C12D67706EE1}" type="pres">
      <dgm:prSet presAssocID="{CD5E0D40-784B-4CE2-8C2D-2C2FCDEFB8FD}" presName="hierChild3" presStyleCnt="0"/>
      <dgm:spPr/>
    </dgm:pt>
  </dgm:ptLst>
  <dgm:cxnLst>
    <dgm:cxn modelId="{6FCC2702-F6F7-4CDC-83B3-D0579F0865B5}" type="presOf" srcId="{3F48DCF3-7A07-4E7F-9630-790F7BE7ADF5}" destId="{A5926797-5C55-4F15-9024-0DB9681A2A94}" srcOrd="0" destOrd="0" presId="urn:microsoft.com/office/officeart/2005/8/layout/hierarchy1"/>
    <dgm:cxn modelId="{C0F95316-FD64-4A6D-B894-E28F6ABD80B3}" type="presOf" srcId="{4D3CAD91-7FEF-4F65-A522-0F8F6B20558B}" destId="{81C65FCA-7944-4F5F-AF7E-C54BA9D5F3B0}" srcOrd="0" destOrd="0" presId="urn:microsoft.com/office/officeart/2005/8/layout/hierarchy1"/>
    <dgm:cxn modelId="{5BB6051B-BCD6-4A47-905A-139548F9CC54}" type="presOf" srcId="{D44084B0-EBCF-41FB-8E52-F8C2A2B70F94}" destId="{A48FE07F-1584-4D55-ACFE-EC98D9270674}" srcOrd="0" destOrd="0" presId="urn:microsoft.com/office/officeart/2005/8/layout/hierarchy1"/>
    <dgm:cxn modelId="{3B972F1C-C9CA-48FE-90E2-2AC1E3428093}" srcId="{D44084B0-EBCF-41FB-8E52-F8C2A2B70F94}" destId="{150CDC44-96B2-4B7D-A8FB-70AA98789AF7}" srcOrd="1" destOrd="0" parTransId="{DE931966-3FBF-4D52-9DD9-48556D670539}" sibTransId="{886872A6-8F85-46E9-A9BF-4C3577D41FD2}"/>
    <dgm:cxn modelId="{9AC4041E-FD62-4EE8-9A40-15E4CDF46DC2}" srcId="{E541EA94-957F-4F5C-820E-A86DEB6DED45}" destId="{CD5E0D40-784B-4CE2-8C2D-2C2FCDEFB8FD}" srcOrd="2" destOrd="0" parTransId="{6DA21C9A-D760-4189-B461-E5D7382115FE}" sibTransId="{2CA1436D-A60C-414A-B029-837FA2484599}"/>
    <dgm:cxn modelId="{33C1281E-5A08-45B6-9B97-3B3B67BE52FF}" type="presOf" srcId="{150CDC44-96B2-4B7D-A8FB-70AA98789AF7}" destId="{16B931AD-2048-4C66-83E5-790332EF5B89}" srcOrd="0" destOrd="0" presId="urn:microsoft.com/office/officeart/2005/8/layout/hierarchy1"/>
    <dgm:cxn modelId="{DBA59B23-AF64-4CB1-B1C8-4CD0949A35B9}" type="presOf" srcId="{E4A8C651-56A3-452D-B402-6ACD250DD634}" destId="{390472A6-31AA-419F-91BE-5234264C5084}" srcOrd="0" destOrd="0" presId="urn:microsoft.com/office/officeart/2005/8/layout/hierarchy1"/>
    <dgm:cxn modelId="{CBE9B72F-A5CB-4C6F-B52F-F5A9BB4EF62A}" srcId="{6012BFCC-CA0F-458B-863F-55FDD687F83D}" destId="{E541EA94-957F-4F5C-820E-A86DEB6DED45}" srcOrd="1" destOrd="0" parTransId="{0762FC4A-1CA9-4377-9A5C-02FE32DD69A2}" sibTransId="{DACFF200-6AFD-49E9-8F2F-6E92ED7E56F3}"/>
    <dgm:cxn modelId="{9AF23B36-108E-4263-9B4A-E5E88C48D8DE}" type="presOf" srcId="{CD5E0D40-784B-4CE2-8C2D-2C2FCDEFB8FD}" destId="{61812C6F-471F-4ADF-B9D4-ABDE0C0ABE4D}" srcOrd="0" destOrd="0" presId="urn:microsoft.com/office/officeart/2005/8/layout/hierarchy1"/>
    <dgm:cxn modelId="{BE0B6C3D-6594-427B-8323-58E17B8F230C}" type="presOf" srcId="{AF7A6E7B-F92F-4662-A8E4-5AB9CA17A8C0}" destId="{11AFE131-148B-4AA7-86A7-27E90CF65DCD}" srcOrd="0" destOrd="0" presId="urn:microsoft.com/office/officeart/2005/8/layout/hierarchy1"/>
    <dgm:cxn modelId="{52C5E648-8903-4623-B0CF-F37FF97D9BE9}" type="presOf" srcId="{A41B0541-AA0D-446F-9901-661AF92AA273}" destId="{9E9538C1-E097-406B-AB61-9296550A2572}" srcOrd="0" destOrd="0" presId="urn:microsoft.com/office/officeart/2005/8/layout/hierarchy1"/>
    <dgm:cxn modelId="{949D8769-D7D0-4361-84A1-3122B0C52C0D}" type="presOf" srcId="{4988CD50-9442-4E44-A40F-45FC28582F38}" destId="{4DD11C29-9D0C-4A3A-8F79-5277D9C7811F}" srcOrd="0" destOrd="0" presId="urn:microsoft.com/office/officeart/2005/8/layout/hierarchy1"/>
    <dgm:cxn modelId="{4408ED6A-EF1D-47EA-B3B1-3318EA49F4BE}" srcId="{6012BFCC-CA0F-458B-863F-55FDD687F83D}" destId="{D44084B0-EBCF-41FB-8E52-F8C2A2B70F94}" srcOrd="0" destOrd="0" parTransId="{FEF4650C-A790-4E69-8E25-6B3ADC4C3225}" sibTransId="{761C255D-BF85-4A66-B360-F317EC64AA85}"/>
    <dgm:cxn modelId="{37DECD4C-A2AD-4392-8A44-5F6416406ABC}" type="presOf" srcId="{6DA21C9A-D760-4189-B461-E5D7382115FE}" destId="{38AF737E-170A-477C-AC76-44CDA5B7F6AB}" srcOrd="0" destOrd="0" presId="urn:microsoft.com/office/officeart/2005/8/layout/hierarchy1"/>
    <dgm:cxn modelId="{83833676-2B4F-4478-9E6D-7EDD6EF3264C}" type="presOf" srcId="{E541EA94-957F-4F5C-820E-A86DEB6DED45}" destId="{A1F9CD60-7B68-400A-8E16-74BC2D1274A1}" srcOrd="0" destOrd="0" presId="urn:microsoft.com/office/officeart/2005/8/layout/hierarchy1"/>
    <dgm:cxn modelId="{510E5D58-9D8F-4668-A120-993E8D498879}" type="presOf" srcId="{11E84A9A-0CF6-4D5A-889D-4E3BCD48D3FE}" destId="{EB7DF304-2DED-4702-B635-35FA3AA6D7E8}" srcOrd="0" destOrd="0" presId="urn:microsoft.com/office/officeart/2005/8/layout/hierarchy1"/>
    <dgm:cxn modelId="{E528497D-5C85-412B-A101-64715D5ABD0B}" srcId="{D44084B0-EBCF-41FB-8E52-F8C2A2B70F94}" destId="{E4A8C651-56A3-452D-B402-6ACD250DD634}" srcOrd="0" destOrd="0" parTransId="{AF7A6E7B-F92F-4662-A8E4-5AB9CA17A8C0}" sibTransId="{ED6720BF-C7FE-4840-92E4-EEF5A9B8AE74}"/>
    <dgm:cxn modelId="{22FAA98D-7313-4940-B162-6E082A725BD5}" type="presOf" srcId="{1851B647-8D62-474E-B3A8-7455EC0037A1}" destId="{CCC85FB1-4267-47DF-8DCE-D9A96E9E2E22}" srcOrd="0" destOrd="0" presId="urn:microsoft.com/office/officeart/2005/8/layout/hierarchy1"/>
    <dgm:cxn modelId="{6D782B96-7B11-45B8-ADD6-C4712DA17556}" srcId="{E541EA94-957F-4F5C-820E-A86DEB6DED45}" destId="{11E84A9A-0CF6-4D5A-889D-4E3BCD48D3FE}" srcOrd="0" destOrd="0" parTransId="{4E954639-8A02-4BDC-B6BA-F8EEF63B209B}" sibTransId="{DE80E760-F900-48B5-B2D9-CD8FCDDA5B8D}"/>
    <dgm:cxn modelId="{588DF29B-2ABC-4609-89AA-D5591C713473}" srcId="{E541EA94-957F-4F5C-820E-A86DEB6DED45}" destId="{4988CD50-9442-4E44-A40F-45FC28582F38}" srcOrd="1" destOrd="0" parTransId="{3F48DCF3-7A07-4E7F-9630-790F7BE7ADF5}" sibTransId="{E5F67349-6BAD-4FB8-AE8B-96E08C13A96D}"/>
    <dgm:cxn modelId="{49D722A2-9679-4B68-BB0B-FCF89E642717}" type="presOf" srcId="{C55021BE-056C-443C-BACB-A9428B68BA9E}" destId="{66E05341-0504-4508-A101-1E3284A8EDC1}" srcOrd="0" destOrd="0" presId="urn:microsoft.com/office/officeart/2005/8/layout/hierarchy1"/>
    <dgm:cxn modelId="{BCEFD7A6-CF4A-40E6-93A8-F1E83879A3B6}" type="presOf" srcId="{DE931966-3FBF-4D52-9DD9-48556D670539}" destId="{D198EF0F-6495-426D-A0C4-F49ACF783138}" srcOrd="0" destOrd="0" presId="urn:microsoft.com/office/officeart/2005/8/layout/hierarchy1"/>
    <dgm:cxn modelId="{E2DF26B0-7FD1-49D7-9641-111099C07B98}" srcId="{E4A8C651-56A3-452D-B402-6ACD250DD634}" destId="{6389AE38-5E3B-4AC5-9298-6C8DC26B70AC}" srcOrd="1" destOrd="0" parTransId="{C55021BE-056C-443C-BACB-A9428B68BA9E}" sibTransId="{D0897D42-46EB-483F-A4B6-FC46C10E5DB9}"/>
    <dgm:cxn modelId="{5FD5FFB4-C919-4B10-8F90-90C115F30313}" type="presOf" srcId="{3171E1EE-60C3-41CB-A4AF-D08E6298475F}" destId="{9E9F0CB8-D6AA-4687-AEDC-A5D25AEEC316}" srcOrd="0" destOrd="0" presId="urn:microsoft.com/office/officeart/2005/8/layout/hierarchy1"/>
    <dgm:cxn modelId="{A25EF5CB-B471-4A11-8979-91A1163D7D72}" srcId="{150CDC44-96B2-4B7D-A8FB-70AA98789AF7}" destId="{4D3CAD91-7FEF-4F65-A522-0F8F6B20558B}" srcOrd="0" destOrd="0" parTransId="{4862760C-FE47-456A-AA5E-64744D3EA45D}" sibTransId="{04ED0EA5-5D4A-44D6-998A-D218A7DD4972}"/>
    <dgm:cxn modelId="{5D0895D0-B8C0-47CB-9DA9-28778FC743CB}" type="presOf" srcId="{4862760C-FE47-456A-AA5E-64744D3EA45D}" destId="{09E46A22-2EFA-48A8-9015-795AD807A620}" srcOrd="0" destOrd="0" presId="urn:microsoft.com/office/officeart/2005/8/layout/hierarchy1"/>
    <dgm:cxn modelId="{F6048FD8-B681-4C77-9ACD-09126ED1D02D}" type="presOf" srcId="{1FD17E25-7CE9-4706-98CE-9CA4CFC171E8}" destId="{25A07B84-ED30-4746-87C7-9397F4809703}" srcOrd="0" destOrd="0" presId="urn:microsoft.com/office/officeart/2005/8/layout/hierarchy1"/>
    <dgm:cxn modelId="{12B7D2DD-2933-43B4-BC0F-2169C4179EBC}" type="presOf" srcId="{6389AE38-5E3B-4AC5-9298-6C8DC26B70AC}" destId="{D6A2BB90-3138-44B2-BA5A-6DC2C4E80159}" srcOrd="0" destOrd="0" presId="urn:microsoft.com/office/officeart/2005/8/layout/hierarchy1"/>
    <dgm:cxn modelId="{99EF92E5-AAE4-4AC9-A527-B3E4F7A8B176}" srcId="{E4A8C651-56A3-452D-B402-6ACD250DD634}" destId="{1FD17E25-7CE9-4706-98CE-9CA4CFC171E8}" srcOrd="0" destOrd="0" parTransId="{1851B647-8D62-474E-B3A8-7455EC0037A1}" sibTransId="{B89A4DCF-C685-4D50-8490-657560AF64AC}"/>
    <dgm:cxn modelId="{ED91EFE9-750E-4000-AEF3-CC0F98BFC4CD}" type="presOf" srcId="{4E954639-8A02-4BDC-B6BA-F8EEF63B209B}" destId="{0B742A23-B8CE-4799-9B96-35A229A4BE80}" srcOrd="0" destOrd="0" presId="urn:microsoft.com/office/officeart/2005/8/layout/hierarchy1"/>
    <dgm:cxn modelId="{31C464F9-4BEA-450D-9BB8-E8E67EA979B7}" srcId="{150CDC44-96B2-4B7D-A8FB-70AA98789AF7}" destId="{3171E1EE-60C3-41CB-A4AF-D08E6298475F}" srcOrd="1" destOrd="0" parTransId="{A41B0541-AA0D-446F-9901-661AF92AA273}" sibTransId="{F770AF88-37FE-463B-8A0A-B12A493E60A8}"/>
    <dgm:cxn modelId="{953E61FE-AA00-40AC-AEC0-D26FC636ECA6}" type="presOf" srcId="{6012BFCC-CA0F-458B-863F-55FDD687F83D}" destId="{156EE119-DF02-431D-91A9-62AE0591F5B4}" srcOrd="0" destOrd="0" presId="urn:microsoft.com/office/officeart/2005/8/layout/hierarchy1"/>
    <dgm:cxn modelId="{50E5E82D-E3D3-46F3-BF54-C1989C89D1DC}" type="presParOf" srcId="{156EE119-DF02-431D-91A9-62AE0591F5B4}" destId="{E5D1DA26-A596-42C3-8E96-038603E18950}" srcOrd="0" destOrd="0" presId="urn:microsoft.com/office/officeart/2005/8/layout/hierarchy1"/>
    <dgm:cxn modelId="{9C6F41CD-49C6-4CED-AD90-A9CD8729F330}" type="presParOf" srcId="{E5D1DA26-A596-42C3-8E96-038603E18950}" destId="{0BE263F4-F28C-468B-A64D-9529A183DE18}" srcOrd="0" destOrd="0" presId="urn:microsoft.com/office/officeart/2005/8/layout/hierarchy1"/>
    <dgm:cxn modelId="{352D7380-7A23-4AED-959D-7D1492ACB95B}" type="presParOf" srcId="{0BE263F4-F28C-468B-A64D-9529A183DE18}" destId="{1FCAAB5B-9365-461D-B726-2AEF483E6982}" srcOrd="0" destOrd="0" presId="urn:microsoft.com/office/officeart/2005/8/layout/hierarchy1"/>
    <dgm:cxn modelId="{9116BE1A-901A-43B3-A18E-5F162794A62F}" type="presParOf" srcId="{0BE263F4-F28C-468B-A64D-9529A183DE18}" destId="{A48FE07F-1584-4D55-ACFE-EC98D9270674}" srcOrd="1" destOrd="0" presId="urn:microsoft.com/office/officeart/2005/8/layout/hierarchy1"/>
    <dgm:cxn modelId="{9419E072-3C2D-420C-B2D1-EFDAE4CCE630}" type="presParOf" srcId="{E5D1DA26-A596-42C3-8E96-038603E18950}" destId="{9F959117-C74F-4E8E-B908-E8502F7A5E8B}" srcOrd="1" destOrd="0" presId="urn:microsoft.com/office/officeart/2005/8/layout/hierarchy1"/>
    <dgm:cxn modelId="{81941011-7655-4C50-9400-78CCED23FEBC}" type="presParOf" srcId="{9F959117-C74F-4E8E-B908-E8502F7A5E8B}" destId="{11AFE131-148B-4AA7-86A7-27E90CF65DCD}" srcOrd="0" destOrd="0" presId="urn:microsoft.com/office/officeart/2005/8/layout/hierarchy1"/>
    <dgm:cxn modelId="{B91AEE2B-69ED-4550-AF94-ED82C1226DD2}" type="presParOf" srcId="{9F959117-C74F-4E8E-B908-E8502F7A5E8B}" destId="{35DC68E2-8459-486C-AE31-2DA0EEC8C085}" srcOrd="1" destOrd="0" presId="urn:microsoft.com/office/officeart/2005/8/layout/hierarchy1"/>
    <dgm:cxn modelId="{F96607AB-E490-41BB-A937-BE1D7DE37821}" type="presParOf" srcId="{35DC68E2-8459-486C-AE31-2DA0EEC8C085}" destId="{596A26D4-7444-4F66-B383-1055D1943EE0}" srcOrd="0" destOrd="0" presId="urn:microsoft.com/office/officeart/2005/8/layout/hierarchy1"/>
    <dgm:cxn modelId="{B462B493-1AE8-43E1-A4EB-9F43BE70F5DD}" type="presParOf" srcId="{596A26D4-7444-4F66-B383-1055D1943EE0}" destId="{3EA9F920-7A00-4DEB-9D7E-3EBC742B73E5}" srcOrd="0" destOrd="0" presId="urn:microsoft.com/office/officeart/2005/8/layout/hierarchy1"/>
    <dgm:cxn modelId="{E3E97745-AA1E-4713-BFC3-07B2802385BD}" type="presParOf" srcId="{596A26D4-7444-4F66-B383-1055D1943EE0}" destId="{390472A6-31AA-419F-91BE-5234264C5084}" srcOrd="1" destOrd="0" presId="urn:microsoft.com/office/officeart/2005/8/layout/hierarchy1"/>
    <dgm:cxn modelId="{57196C18-3D22-4A02-A9A8-FF8A2633C601}" type="presParOf" srcId="{35DC68E2-8459-486C-AE31-2DA0EEC8C085}" destId="{218AD5EC-F85C-4A64-8FFF-0B376275FDC7}" srcOrd="1" destOrd="0" presId="urn:microsoft.com/office/officeart/2005/8/layout/hierarchy1"/>
    <dgm:cxn modelId="{91F84350-0288-47AF-A846-F46B5F943FCA}" type="presParOf" srcId="{218AD5EC-F85C-4A64-8FFF-0B376275FDC7}" destId="{CCC85FB1-4267-47DF-8DCE-D9A96E9E2E22}" srcOrd="0" destOrd="0" presId="urn:microsoft.com/office/officeart/2005/8/layout/hierarchy1"/>
    <dgm:cxn modelId="{F3828A2D-ECE8-4209-B984-9980DC7CF444}" type="presParOf" srcId="{218AD5EC-F85C-4A64-8FFF-0B376275FDC7}" destId="{5793D8C2-96DB-46C8-85D0-E29B05CEF416}" srcOrd="1" destOrd="0" presId="urn:microsoft.com/office/officeart/2005/8/layout/hierarchy1"/>
    <dgm:cxn modelId="{2F6F2683-ACD8-427F-A6EF-E3F5B78FB4F7}" type="presParOf" srcId="{5793D8C2-96DB-46C8-85D0-E29B05CEF416}" destId="{D1DF6EF8-FD13-4D7C-955F-C211AFD37C6A}" srcOrd="0" destOrd="0" presId="urn:microsoft.com/office/officeart/2005/8/layout/hierarchy1"/>
    <dgm:cxn modelId="{0926D69C-A07C-4CA4-A0B2-67F660108A93}" type="presParOf" srcId="{D1DF6EF8-FD13-4D7C-955F-C211AFD37C6A}" destId="{77C26B29-E895-47FC-8D0A-C2598E0AB76B}" srcOrd="0" destOrd="0" presId="urn:microsoft.com/office/officeart/2005/8/layout/hierarchy1"/>
    <dgm:cxn modelId="{946F9993-A9A9-4212-A6D5-3F58CDC84C8F}" type="presParOf" srcId="{D1DF6EF8-FD13-4D7C-955F-C211AFD37C6A}" destId="{25A07B84-ED30-4746-87C7-9397F4809703}" srcOrd="1" destOrd="0" presId="urn:microsoft.com/office/officeart/2005/8/layout/hierarchy1"/>
    <dgm:cxn modelId="{76BC0392-D546-4569-B490-03529CFF4582}" type="presParOf" srcId="{5793D8C2-96DB-46C8-85D0-E29B05CEF416}" destId="{03047A35-13A8-4C2D-ABAC-FDFB3A4312E2}" srcOrd="1" destOrd="0" presId="urn:microsoft.com/office/officeart/2005/8/layout/hierarchy1"/>
    <dgm:cxn modelId="{F0B81F7A-4368-44D2-A34D-83C37666E867}" type="presParOf" srcId="{218AD5EC-F85C-4A64-8FFF-0B376275FDC7}" destId="{66E05341-0504-4508-A101-1E3284A8EDC1}" srcOrd="2" destOrd="0" presId="urn:microsoft.com/office/officeart/2005/8/layout/hierarchy1"/>
    <dgm:cxn modelId="{9714C961-B720-43E0-85B2-10620CCEC146}" type="presParOf" srcId="{218AD5EC-F85C-4A64-8FFF-0B376275FDC7}" destId="{CED8E1F2-BB13-4AB9-BC29-AEFE8A8BCB2A}" srcOrd="3" destOrd="0" presId="urn:microsoft.com/office/officeart/2005/8/layout/hierarchy1"/>
    <dgm:cxn modelId="{39EBE5D4-A198-4D68-B3BD-0E926195CF9C}" type="presParOf" srcId="{CED8E1F2-BB13-4AB9-BC29-AEFE8A8BCB2A}" destId="{4AA49376-967C-4455-96EE-81F1A7C5904A}" srcOrd="0" destOrd="0" presId="urn:microsoft.com/office/officeart/2005/8/layout/hierarchy1"/>
    <dgm:cxn modelId="{9E29F248-8571-4FC1-8629-2E0B67CACB0E}" type="presParOf" srcId="{4AA49376-967C-4455-96EE-81F1A7C5904A}" destId="{905EA9BC-8724-4501-8A54-714F583E6516}" srcOrd="0" destOrd="0" presId="urn:microsoft.com/office/officeart/2005/8/layout/hierarchy1"/>
    <dgm:cxn modelId="{EEF15012-EFDB-4A47-945D-D8D2DB4EC478}" type="presParOf" srcId="{4AA49376-967C-4455-96EE-81F1A7C5904A}" destId="{D6A2BB90-3138-44B2-BA5A-6DC2C4E80159}" srcOrd="1" destOrd="0" presId="urn:microsoft.com/office/officeart/2005/8/layout/hierarchy1"/>
    <dgm:cxn modelId="{0FF8E0F5-C38C-48C6-84DC-33B47BC903FA}" type="presParOf" srcId="{CED8E1F2-BB13-4AB9-BC29-AEFE8A8BCB2A}" destId="{77B25134-3655-41EE-BFAB-EC30D008BFAE}" srcOrd="1" destOrd="0" presId="urn:microsoft.com/office/officeart/2005/8/layout/hierarchy1"/>
    <dgm:cxn modelId="{7365B103-6A0D-48F6-AC64-D9FAA23F7EBB}" type="presParOf" srcId="{9F959117-C74F-4E8E-B908-E8502F7A5E8B}" destId="{D198EF0F-6495-426D-A0C4-F49ACF783138}" srcOrd="2" destOrd="0" presId="urn:microsoft.com/office/officeart/2005/8/layout/hierarchy1"/>
    <dgm:cxn modelId="{14BEB990-A966-4E79-8D02-F4A815EB748D}" type="presParOf" srcId="{9F959117-C74F-4E8E-B908-E8502F7A5E8B}" destId="{94681DC8-4A2C-4418-A95E-2BAACE15BE97}" srcOrd="3" destOrd="0" presId="urn:microsoft.com/office/officeart/2005/8/layout/hierarchy1"/>
    <dgm:cxn modelId="{3816E2D1-A1C5-4589-9AE2-248C60F167C2}" type="presParOf" srcId="{94681DC8-4A2C-4418-A95E-2BAACE15BE97}" destId="{530035AF-8963-443F-BA41-45791D433CC4}" srcOrd="0" destOrd="0" presId="urn:microsoft.com/office/officeart/2005/8/layout/hierarchy1"/>
    <dgm:cxn modelId="{3192AD9B-D69C-4FBA-AFED-9532546B2407}" type="presParOf" srcId="{530035AF-8963-443F-BA41-45791D433CC4}" destId="{00A4F9CD-62B5-48CB-954C-993CAC8E83D9}" srcOrd="0" destOrd="0" presId="urn:microsoft.com/office/officeart/2005/8/layout/hierarchy1"/>
    <dgm:cxn modelId="{1666A6A5-ED30-4493-B2AE-C2B9FE5A4E95}" type="presParOf" srcId="{530035AF-8963-443F-BA41-45791D433CC4}" destId="{16B931AD-2048-4C66-83E5-790332EF5B89}" srcOrd="1" destOrd="0" presId="urn:microsoft.com/office/officeart/2005/8/layout/hierarchy1"/>
    <dgm:cxn modelId="{8E83153D-D36F-4798-9851-EA6B8E6A3142}" type="presParOf" srcId="{94681DC8-4A2C-4418-A95E-2BAACE15BE97}" destId="{A2135DC7-E4B4-4C9B-83A6-9816494E9F3E}" srcOrd="1" destOrd="0" presId="urn:microsoft.com/office/officeart/2005/8/layout/hierarchy1"/>
    <dgm:cxn modelId="{A0946A84-B581-4D22-B6DE-2D480CFB6C64}" type="presParOf" srcId="{A2135DC7-E4B4-4C9B-83A6-9816494E9F3E}" destId="{09E46A22-2EFA-48A8-9015-795AD807A620}" srcOrd="0" destOrd="0" presId="urn:microsoft.com/office/officeart/2005/8/layout/hierarchy1"/>
    <dgm:cxn modelId="{1CDF5FF0-05E9-4C8A-8FB1-2A2DDFE965C1}" type="presParOf" srcId="{A2135DC7-E4B4-4C9B-83A6-9816494E9F3E}" destId="{90B3B25A-5EDD-4EBC-88C7-ADE0FFD7129F}" srcOrd="1" destOrd="0" presId="urn:microsoft.com/office/officeart/2005/8/layout/hierarchy1"/>
    <dgm:cxn modelId="{64615EF5-9BE2-45F4-ADC6-F2983687FC4E}" type="presParOf" srcId="{90B3B25A-5EDD-4EBC-88C7-ADE0FFD7129F}" destId="{06C3D4BD-35C1-4862-8AF9-ECA09A0EBAD4}" srcOrd="0" destOrd="0" presId="urn:microsoft.com/office/officeart/2005/8/layout/hierarchy1"/>
    <dgm:cxn modelId="{D93D0B08-1B3B-4FD0-8415-8B067DB0B23C}" type="presParOf" srcId="{06C3D4BD-35C1-4862-8AF9-ECA09A0EBAD4}" destId="{A0255182-B37E-4B4D-AC17-5C1028AF6D9F}" srcOrd="0" destOrd="0" presId="urn:microsoft.com/office/officeart/2005/8/layout/hierarchy1"/>
    <dgm:cxn modelId="{C1FDC68A-DC4D-415F-98B3-7B2EF14714AE}" type="presParOf" srcId="{06C3D4BD-35C1-4862-8AF9-ECA09A0EBAD4}" destId="{81C65FCA-7944-4F5F-AF7E-C54BA9D5F3B0}" srcOrd="1" destOrd="0" presId="urn:microsoft.com/office/officeart/2005/8/layout/hierarchy1"/>
    <dgm:cxn modelId="{87B59B52-1B81-4D05-A25B-8FDD9ACBCE4C}" type="presParOf" srcId="{90B3B25A-5EDD-4EBC-88C7-ADE0FFD7129F}" destId="{A05E643F-5BA0-47FC-B92A-AB5CC5F23508}" srcOrd="1" destOrd="0" presId="urn:microsoft.com/office/officeart/2005/8/layout/hierarchy1"/>
    <dgm:cxn modelId="{226BD0E0-4DB9-4047-BCF1-2FDC3EF67050}" type="presParOf" srcId="{A2135DC7-E4B4-4C9B-83A6-9816494E9F3E}" destId="{9E9538C1-E097-406B-AB61-9296550A2572}" srcOrd="2" destOrd="0" presId="urn:microsoft.com/office/officeart/2005/8/layout/hierarchy1"/>
    <dgm:cxn modelId="{6783D6CB-BE49-489D-A8AF-B09CFA2830B4}" type="presParOf" srcId="{A2135DC7-E4B4-4C9B-83A6-9816494E9F3E}" destId="{D1457713-4A3F-47B1-8415-2CA50E5EE995}" srcOrd="3" destOrd="0" presId="urn:microsoft.com/office/officeart/2005/8/layout/hierarchy1"/>
    <dgm:cxn modelId="{B0226638-FD67-4A14-8041-A1E46B992904}" type="presParOf" srcId="{D1457713-4A3F-47B1-8415-2CA50E5EE995}" destId="{280BE79C-2C40-4225-AA52-DA2627173921}" srcOrd="0" destOrd="0" presId="urn:microsoft.com/office/officeart/2005/8/layout/hierarchy1"/>
    <dgm:cxn modelId="{5303F88C-2C77-43DE-B6B2-510BA26BA44F}" type="presParOf" srcId="{280BE79C-2C40-4225-AA52-DA2627173921}" destId="{0C6906A6-2DF5-4291-8F90-D3F8E2915002}" srcOrd="0" destOrd="0" presId="urn:microsoft.com/office/officeart/2005/8/layout/hierarchy1"/>
    <dgm:cxn modelId="{43697BBF-992B-4E9B-8714-B564B78BBEF5}" type="presParOf" srcId="{280BE79C-2C40-4225-AA52-DA2627173921}" destId="{9E9F0CB8-D6AA-4687-AEDC-A5D25AEEC316}" srcOrd="1" destOrd="0" presId="urn:microsoft.com/office/officeart/2005/8/layout/hierarchy1"/>
    <dgm:cxn modelId="{2ADA5746-E0F1-41C6-B778-41794ABF2E77}" type="presParOf" srcId="{D1457713-4A3F-47B1-8415-2CA50E5EE995}" destId="{A51A4A4D-877E-450D-9252-B1B3BE49CC6E}" srcOrd="1" destOrd="0" presId="urn:microsoft.com/office/officeart/2005/8/layout/hierarchy1"/>
    <dgm:cxn modelId="{CE7088FC-EADE-4A8C-B2BA-EF82844F6998}" type="presParOf" srcId="{156EE119-DF02-431D-91A9-62AE0591F5B4}" destId="{64010F89-D1FA-45AD-A003-D41A34BE62A8}" srcOrd="1" destOrd="0" presId="urn:microsoft.com/office/officeart/2005/8/layout/hierarchy1"/>
    <dgm:cxn modelId="{C9255FD9-3BEF-4108-A97F-D868B52420D3}" type="presParOf" srcId="{64010F89-D1FA-45AD-A003-D41A34BE62A8}" destId="{CF788F53-3CA0-4AC0-915C-B6B7280CCE19}" srcOrd="0" destOrd="0" presId="urn:microsoft.com/office/officeart/2005/8/layout/hierarchy1"/>
    <dgm:cxn modelId="{E65B7C06-597B-421F-BBAC-4C312A0D5B23}" type="presParOf" srcId="{CF788F53-3CA0-4AC0-915C-B6B7280CCE19}" destId="{EFB23138-5022-40A2-901D-5B0FA6D0C24E}" srcOrd="0" destOrd="0" presId="urn:microsoft.com/office/officeart/2005/8/layout/hierarchy1"/>
    <dgm:cxn modelId="{2586CD1F-8812-4594-BA99-EF4FCE89D67D}" type="presParOf" srcId="{CF788F53-3CA0-4AC0-915C-B6B7280CCE19}" destId="{A1F9CD60-7B68-400A-8E16-74BC2D1274A1}" srcOrd="1" destOrd="0" presId="urn:microsoft.com/office/officeart/2005/8/layout/hierarchy1"/>
    <dgm:cxn modelId="{854762D6-FC93-4A03-A46B-6F7B9244001C}" type="presParOf" srcId="{64010F89-D1FA-45AD-A003-D41A34BE62A8}" destId="{F8809052-E599-4E05-8BC1-5A633970FE56}" srcOrd="1" destOrd="0" presId="urn:microsoft.com/office/officeart/2005/8/layout/hierarchy1"/>
    <dgm:cxn modelId="{560E0EFF-A3EA-48A2-8F5B-00B3EA2764E5}" type="presParOf" srcId="{F8809052-E599-4E05-8BC1-5A633970FE56}" destId="{0B742A23-B8CE-4799-9B96-35A229A4BE80}" srcOrd="0" destOrd="0" presId="urn:microsoft.com/office/officeart/2005/8/layout/hierarchy1"/>
    <dgm:cxn modelId="{08E350A6-A537-4ED2-AE12-A5567477758E}" type="presParOf" srcId="{F8809052-E599-4E05-8BC1-5A633970FE56}" destId="{A4F9987E-891D-4C7D-A3DC-5F75D76CF767}" srcOrd="1" destOrd="0" presId="urn:microsoft.com/office/officeart/2005/8/layout/hierarchy1"/>
    <dgm:cxn modelId="{66EFBC5E-3A2D-46D7-BC70-CEAB141727E4}" type="presParOf" srcId="{A4F9987E-891D-4C7D-A3DC-5F75D76CF767}" destId="{36770148-CD9D-425B-B73F-B09400E4BDC3}" srcOrd="0" destOrd="0" presId="urn:microsoft.com/office/officeart/2005/8/layout/hierarchy1"/>
    <dgm:cxn modelId="{784E6CAD-8DC1-46E2-8C3D-90FF6E376494}" type="presParOf" srcId="{36770148-CD9D-425B-B73F-B09400E4BDC3}" destId="{79AEE03E-C93D-449F-B43B-CCD45CA8D668}" srcOrd="0" destOrd="0" presId="urn:microsoft.com/office/officeart/2005/8/layout/hierarchy1"/>
    <dgm:cxn modelId="{1D84BD3B-382C-4580-89B4-D6A713D5A3B2}" type="presParOf" srcId="{36770148-CD9D-425B-B73F-B09400E4BDC3}" destId="{EB7DF304-2DED-4702-B635-35FA3AA6D7E8}" srcOrd="1" destOrd="0" presId="urn:microsoft.com/office/officeart/2005/8/layout/hierarchy1"/>
    <dgm:cxn modelId="{68C5AC52-3D54-47DA-901D-F2B958EC1C0C}" type="presParOf" srcId="{A4F9987E-891D-4C7D-A3DC-5F75D76CF767}" destId="{5F0F6BB1-1781-447F-B360-AC0A72E8B7DC}" srcOrd="1" destOrd="0" presId="urn:microsoft.com/office/officeart/2005/8/layout/hierarchy1"/>
    <dgm:cxn modelId="{76905659-34B5-4FCF-AB5E-AA6B0959C0B1}" type="presParOf" srcId="{F8809052-E599-4E05-8BC1-5A633970FE56}" destId="{A5926797-5C55-4F15-9024-0DB9681A2A94}" srcOrd="2" destOrd="0" presId="urn:microsoft.com/office/officeart/2005/8/layout/hierarchy1"/>
    <dgm:cxn modelId="{A3247466-093B-4D91-813C-A61A0D70A2D0}" type="presParOf" srcId="{F8809052-E599-4E05-8BC1-5A633970FE56}" destId="{DD834788-11F0-4D2E-B64C-AA56DEBE009B}" srcOrd="3" destOrd="0" presId="urn:microsoft.com/office/officeart/2005/8/layout/hierarchy1"/>
    <dgm:cxn modelId="{5A660E57-4118-40B4-90E6-257D0DA51E67}" type="presParOf" srcId="{DD834788-11F0-4D2E-B64C-AA56DEBE009B}" destId="{6ECA896E-37BC-4CDD-BF9C-671407D1C13A}" srcOrd="0" destOrd="0" presId="urn:microsoft.com/office/officeart/2005/8/layout/hierarchy1"/>
    <dgm:cxn modelId="{6323206B-2A47-4969-A007-E599943AA12A}" type="presParOf" srcId="{6ECA896E-37BC-4CDD-BF9C-671407D1C13A}" destId="{16650705-6B8A-4BEC-9617-A4C7A13E556C}" srcOrd="0" destOrd="0" presId="urn:microsoft.com/office/officeart/2005/8/layout/hierarchy1"/>
    <dgm:cxn modelId="{9EBAF943-4B6D-4B5B-9B4E-992D53D4429E}" type="presParOf" srcId="{6ECA896E-37BC-4CDD-BF9C-671407D1C13A}" destId="{4DD11C29-9D0C-4A3A-8F79-5277D9C7811F}" srcOrd="1" destOrd="0" presId="urn:microsoft.com/office/officeart/2005/8/layout/hierarchy1"/>
    <dgm:cxn modelId="{7CA83EC4-AE30-4E60-A16D-88ABF205C209}" type="presParOf" srcId="{DD834788-11F0-4D2E-B64C-AA56DEBE009B}" destId="{2F64EE03-5338-42B1-9A14-3DE06E8EF648}" srcOrd="1" destOrd="0" presId="urn:microsoft.com/office/officeart/2005/8/layout/hierarchy1"/>
    <dgm:cxn modelId="{2AB2BE11-C74C-493E-A790-54AB8DC6F34F}" type="presParOf" srcId="{F8809052-E599-4E05-8BC1-5A633970FE56}" destId="{38AF737E-170A-477C-AC76-44CDA5B7F6AB}" srcOrd="4" destOrd="0" presId="urn:microsoft.com/office/officeart/2005/8/layout/hierarchy1"/>
    <dgm:cxn modelId="{D759E919-EA87-43B3-B8C4-CEBF64700477}" type="presParOf" srcId="{F8809052-E599-4E05-8BC1-5A633970FE56}" destId="{45FBFDFC-4643-4D78-9369-3079813E4139}" srcOrd="5" destOrd="0" presId="urn:microsoft.com/office/officeart/2005/8/layout/hierarchy1"/>
    <dgm:cxn modelId="{1A02DDBB-BBC7-4E8F-806C-0F835C99354F}" type="presParOf" srcId="{45FBFDFC-4643-4D78-9369-3079813E4139}" destId="{76B5CE42-B1DB-4B78-9A02-2E650F1DB6C0}" srcOrd="0" destOrd="0" presId="urn:microsoft.com/office/officeart/2005/8/layout/hierarchy1"/>
    <dgm:cxn modelId="{E6B26E41-7320-4655-8C25-281DC3305A86}" type="presParOf" srcId="{76B5CE42-B1DB-4B78-9A02-2E650F1DB6C0}" destId="{FEA8AEE1-904B-4293-933E-6197DD892F4D}" srcOrd="0" destOrd="0" presId="urn:microsoft.com/office/officeart/2005/8/layout/hierarchy1"/>
    <dgm:cxn modelId="{0A288C18-BCCB-41B3-9B29-C6C5219988CB}" type="presParOf" srcId="{76B5CE42-B1DB-4B78-9A02-2E650F1DB6C0}" destId="{61812C6F-471F-4ADF-B9D4-ABDE0C0ABE4D}" srcOrd="1" destOrd="0" presId="urn:microsoft.com/office/officeart/2005/8/layout/hierarchy1"/>
    <dgm:cxn modelId="{CE527FFB-0399-4F71-8BA5-ECB3284E7A48}" type="presParOf" srcId="{45FBFDFC-4643-4D78-9369-3079813E4139}" destId="{7ECA3D1E-4E20-4C54-9378-C12D67706EE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78E19F-C142-43F1-A98F-B460CA64FB8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673AAA65-53BD-418A-98A7-F87DDB886580}">
      <dgm:prSet/>
      <dgm:spPr/>
      <dgm:t>
        <a:bodyPr/>
        <a:lstStyle/>
        <a:p>
          <a:r>
            <a:rPr lang="zh-CN" b="1"/>
            <a:t>后端</a:t>
          </a:r>
          <a:endParaRPr lang="zh-CN"/>
        </a:p>
      </dgm:t>
    </dgm:pt>
    <dgm:pt modelId="{DAB28834-4133-40F2-9785-18F02F1D484C}" type="parTrans" cxnId="{0FC49F62-BA7C-480F-B2B6-339F9C78E675}">
      <dgm:prSet/>
      <dgm:spPr/>
      <dgm:t>
        <a:bodyPr/>
        <a:lstStyle/>
        <a:p>
          <a:endParaRPr lang="zh-CN" altLang="en-US"/>
        </a:p>
      </dgm:t>
    </dgm:pt>
    <dgm:pt modelId="{9485344D-B052-442B-AF2E-5CF0BC033250}" type="sibTrans" cxnId="{0FC49F62-BA7C-480F-B2B6-339F9C78E675}">
      <dgm:prSet/>
      <dgm:spPr/>
      <dgm:t>
        <a:bodyPr/>
        <a:lstStyle/>
        <a:p>
          <a:endParaRPr lang="zh-CN" altLang="en-US"/>
        </a:p>
      </dgm:t>
    </dgm:pt>
    <dgm:pt modelId="{82E3D990-617A-41CE-93CF-5520416DD834}">
      <dgm:prSet/>
      <dgm:spPr/>
      <dgm:t>
        <a:bodyPr/>
        <a:lstStyle/>
        <a:p>
          <a:r>
            <a:rPr lang="zh-CN" b="1"/>
            <a:t>用户管理模块</a:t>
          </a:r>
          <a:endParaRPr lang="zh-CN"/>
        </a:p>
      </dgm:t>
    </dgm:pt>
    <dgm:pt modelId="{A51F4EAC-F464-4BD3-B1B7-72FE35A5D04C}" type="parTrans" cxnId="{2D55C42A-EFF0-42C6-98A7-67BC4D6AE235}">
      <dgm:prSet/>
      <dgm:spPr/>
      <dgm:t>
        <a:bodyPr/>
        <a:lstStyle/>
        <a:p>
          <a:endParaRPr lang="zh-CN" altLang="en-US"/>
        </a:p>
      </dgm:t>
    </dgm:pt>
    <dgm:pt modelId="{276A6893-6F7F-4C65-A85B-D86ABD76FA33}" type="sibTrans" cxnId="{2D55C42A-EFF0-42C6-98A7-67BC4D6AE235}">
      <dgm:prSet/>
      <dgm:spPr/>
      <dgm:t>
        <a:bodyPr/>
        <a:lstStyle/>
        <a:p>
          <a:endParaRPr lang="zh-CN" altLang="en-US"/>
        </a:p>
      </dgm:t>
    </dgm:pt>
    <dgm:pt modelId="{9EFD4A4C-8419-4AE6-8A4C-BDDA6B099238}">
      <dgm:prSet/>
      <dgm:spPr/>
      <dgm:t>
        <a:bodyPr/>
        <a:lstStyle/>
        <a:p>
          <a:r>
            <a:rPr lang="zh-CN" b="1"/>
            <a:t>用户信息维护</a:t>
          </a:r>
          <a:endParaRPr lang="zh-CN"/>
        </a:p>
      </dgm:t>
    </dgm:pt>
    <dgm:pt modelId="{FA7014C8-208C-4BB9-9BE6-E10CF6AFD114}" type="parTrans" cxnId="{147F1AA5-D3EF-4ECC-B2F7-E5488134CF50}">
      <dgm:prSet/>
      <dgm:spPr/>
      <dgm:t>
        <a:bodyPr/>
        <a:lstStyle/>
        <a:p>
          <a:endParaRPr lang="zh-CN" altLang="en-US"/>
        </a:p>
      </dgm:t>
    </dgm:pt>
    <dgm:pt modelId="{2AEF3110-B1B3-4144-A7EC-D131D586FBB6}" type="sibTrans" cxnId="{147F1AA5-D3EF-4ECC-B2F7-E5488134CF50}">
      <dgm:prSet/>
      <dgm:spPr/>
      <dgm:t>
        <a:bodyPr/>
        <a:lstStyle/>
        <a:p>
          <a:endParaRPr lang="zh-CN" altLang="en-US"/>
        </a:p>
      </dgm:t>
    </dgm:pt>
    <dgm:pt modelId="{B53C928C-C4ED-4DF1-B8FE-93D22E841E7A}">
      <dgm:prSet/>
      <dgm:spPr/>
      <dgm:t>
        <a:bodyPr/>
        <a:lstStyle/>
        <a:p>
          <a:r>
            <a:rPr lang="zh-CN" b="1"/>
            <a:t>用户偏好与需求</a:t>
          </a:r>
          <a:endParaRPr lang="zh-CN"/>
        </a:p>
      </dgm:t>
    </dgm:pt>
    <dgm:pt modelId="{A8F888C7-C1C4-4D12-A2E5-EC3B8FE1F034}" type="parTrans" cxnId="{4805D7C6-2F74-4732-84C5-99B37394AC28}">
      <dgm:prSet/>
      <dgm:spPr/>
      <dgm:t>
        <a:bodyPr/>
        <a:lstStyle/>
        <a:p>
          <a:endParaRPr lang="zh-CN" altLang="en-US"/>
        </a:p>
      </dgm:t>
    </dgm:pt>
    <dgm:pt modelId="{2AB87500-2BB9-4339-852C-FDF63C5222A1}" type="sibTrans" cxnId="{4805D7C6-2F74-4732-84C5-99B37394AC28}">
      <dgm:prSet/>
      <dgm:spPr/>
      <dgm:t>
        <a:bodyPr/>
        <a:lstStyle/>
        <a:p>
          <a:endParaRPr lang="zh-CN" altLang="en-US"/>
        </a:p>
      </dgm:t>
    </dgm:pt>
    <dgm:pt modelId="{C102F50A-F109-464C-BC20-F99B9BBB70C6}">
      <dgm:prSet/>
      <dgm:spPr/>
      <dgm:t>
        <a:bodyPr/>
        <a:lstStyle/>
        <a:p>
          <a:r>
            <a:rPr lang="zh-CN" b="1"/>
            <a:t>旅游推荐模块</a:t>
          </a:r>
          <a:endParaRPr lang="zh-CN"/>
        </a:p>
      </dgm:t>
    </dgm:pt>
    <dgm:pt modelId="{5E1F5880-57D2-4EA8-94A7-089AD32BAEBE}" type="parTrans" cxnId="{2ED522C5-FD1B-4D5B-B4CA-27E3609E1976}">
      <dgm:prSet/>
      <dgm:spPr/>
      <dgm:t>
        <a:bodyPr/>
        <a:lstStyle/>
        <a:p>
          <a:endParaRPr lang="zh-CN" altLang="en-US"/>
        </a:p>
      </dgm:t>
    </dgm:pt>
    <dgm:pt modelId="{10430372-4DF5-4821-ABBB-366DCA46ABED}" type="sibTrans" cxnId="{2ED522C5-FD1B-4D5B-B4CA-27E3609E1976}">
      <dgm:prSet/>
      <dgm:spPr/>
      <dgm:t>
        <a:bodyPr/>
        <a:lstStyle/>
        <a:p>
          <a:endParaRPr lang="zh-CN" altLang="en-US"/>
        </a:p>
      </dgm:t>
    </dgm:pt>
    <dgm:pt modelId="{B3C97550-D5E6-40F0-9F5C-0543B63E4971}">
      <dgm:prSet/>
      <dgm:spPr/>
      <dgm:t>
        <a:bodyPr/>
        <a:lstStyle/>
        <a:p>
          <a:r>
            <a:rPr lang="zh-CN" b="1"/>
            <a:t>推荐队友与组队</a:t>
          </a:r>
          <a:endParaRPr lang="zh-CN"/>
        </a:p>
      </dgm:t>
    </dgm:pt>
    <dgm:pt modelId="{FEB3B102-BAD6-40D5-B996-BD2750BCB816}" type="parTrans" cxnId="{1FE70BC4-DD9D-449F-80B5-D1C65D969EC2}">
      <dgm:prSet/>
      <dgm:spPr/>
      <dgm:t>
        <a:bodyPr/>
        <a:lstStyle/>
        <a:p>
          <a:endParaRPr lang="zh-CN" altLang="en-US"/>
        </a:p>
      </dgm:t>
    </dgm:pt>
    <dgm:pt modelId="{4E092F3A-D952-4662-AE68-9F1695B6C064}" type="sibTrans" cxnId="{1FE70BC4-DD9D-449F-80B5-D1C65D969EC2}">
      <dgm:prSet/>
      <dgm:spPr/>
      <dgm:t>
        <a:bodyPr/>
        <a:lstStyle/>
        <a:p>
          <a:endParaRPr lang="zh-CN" altLang="en-US"/>
        </a:p>
      </dgm:t>
    </dgm:pt>
    <dgm:pt modelId="{D6D3B7F5-292F-4BAC-9596-FC2A331084F3}">
      <dgm:prSet/>
      <dgm:spPr/>
      <dgm:t>
        <a:bodyPr/>
        <a:lstStyle/>
        <a:p>
          <a:r>
            <a:rPr lang="zh-CN" b="1"/>
            <a:t>评价与日志管理模块</a:t>
          </a:r>
          <a:endParaRPr lang="zh-CN"/>
        </a:p>
      </dgm:t>
    </dgm:pt>
    <dgm:pt modelId="{3E36726F-3C7D-413A-BE9C-6B1EAD50041F}" type="parTrans" cxnId="{AFEC19B6-E24A-4F94-84EC-D4EE930AD8E4}">
      <dgm:prSet/>
      <dgm:spPr/>
      <dgm:t>
        <a:bodyPr/>
        <a:lstStyle/>
        <a:p>
          <a:endParaRPr lang="zh-CN" altLang="en-US"/>
        </a:p>
      </dgm:t>
    </dgm:pt>
    <dgm:pt modelId="{2A96F518-3681-4BDE-A6CD-3F2022AD4C10}" type="sibTrans" cxnId="{AFEC19B6-E24A-4F94-84EC-D4EE930AD8E4}">
      <dgm:prSet/>
      <dgm:spPr/>
      <dgm:t>
        <a:bodyPr/>
        <a:lstStyle/>
        <a:p>
          <a:endParaRPr lang="zh-CN" altLang="en-US"/>
        </a:p>
      </dgm:t>
    </dgm:pt>
    <dgm:pt modelId="{2A7C2BC3-76E7-4768-88B5-82D6CA229CAD}">
      <dgm:prSet/>
      <dgm:spPr/>
      <dgm:t>
        <a:bodyPr/>
        <a:lstStyle/>
        <a:p>
          <a:r>
            <a:rPr lang="zh-CN" b="1"/>
            <a:t>旅游日志</a:t>
          </a:r>
          <a:endParaRPr lang="zh-CN"/>
        </a:p>
      </dgm:t>
    </dgm:pt>
    <dgm:pt modelId="{78AD6BB3-17E5-44DD-8767-11267A1DDDE4}" type="parTrans" cxnId="{8715CD4B-0E15-4FE0-933E-3545E37ABF99}">
      <dgm:prSet/>
      <dgm:spPr/>
      <dgm:t>
        <a:bodyPr/>
        <a:lstStyle/>
        <a:p>
          <a:endParaRPr lang="zh-CN" altLang="en-US"/>
        </a:p>
      </dgm:t>
    </dgm:pt>
    <dgm:pt modelId="{DB3ECE5C-294F-4283-B5F1-0F930EA16697}" type="sibTrans" cxnId="{8715CD4B-0E15-4FE0-933E-3545E37ABF99}">
      <dgm:prSet/>
      <dgm:spPr/>
      <dgm:t>
        <a:bodyPr/>
        <a:lstStyle/>
        <a:p>
          <a:endParaRPr lang="zh-CN" altLang="en-US"/>
        </a:p>
      </dgm:t>
    </dgm:pt>
    <dgm:pt modelId="{124700EC-7A03-4B59-855B-5A81E4A3286A}">
      <dgm:prSet/>
      <dgm:spPr/>
      <dgm:t>
        <a:bodyPr/>
        <a:lstStyle/>
        <a:p>
          <a:r>
            <a:rPr lang="zh-CN" b="1" dirty="0"/>
            <a:t>数据处理与分析模块</a:t>
          </a:r>
          <a:endParaRPr lang="zh-CN" dirty="0"/>
        </a:p>
      </dgm:t>
    </dgm:pt>
    <dgm:pt modelId="{AD604241-34CC-466E-A7CF-F081E77B3EB0}" type="parTrans" cxnId="{0397608C-0E52-4017-8DFF-F0A19CB511D2}">
      <dgm:prSet/>
      <dgm:spPr/>
      <dgm:t>
        <a:bodyPr/>
        <a:lstStyle/>
        <a:p>
          <a:endParaRPr lang="zh-CN" altLang="en-US"/>
        </a:p>
      </dgm:t>
    </dgm:pt>
    <dgm:pt modelId="{A303ADA8-ACB3-40FF-9844-D811B0831A91}" type="sibTrans" cxnId="{0397608C-0E52-4017-8DFF-F0A19CB511D2}">
      <dgm:prSet/>
      <dgm:spPr/>
      <dgm:t>
        <a:bodyPr/>
        <a:lstStyle/>
        <a:p>
          <a:endParaRPr lang="zh-CN" altLang="en-US"/>
        </a:p>
      </dgm:t>
    </dgm:pt>
    <dgm:pt modelId="{11C4F398-7EA6-4268-9672-CAF451A59C80}">
      <dgm:prSet/>
      <dgm:spPr/>
      <dgm:t>
        <a:bodyPr/>
        <a:lstStyle/>
        <a:p>
          <a:r>
            <a:rPr lang="zh-CN" b="1"/>
            <a:t>数据收集与处理</a:t>
          </a:r>
          <a:endParaRPr lang="zh-CN"/>
        </a:p>
      </dgm:t>
    </dgm:pt>
    <dgm:pt modelId="{C792477C-3651-4A2B-A6E0-C9C37A644F97}" type="parTrans" cxnId="{30F7E1B1-9EF2-4F96-BC91-433A170A3878}">
      <dgm:prSet/>
      <dgm:spPr/>
      <dgm:t>
        <a:bodyPr/>
        <a:lstStyle/>
        <a:p>
          <a:endParaRPr lang="zh-CN" altLang="en-US"/>
        </a:p>
      </dgm:t>
    </dgm:pt>
    <dgm:pt modelId="{42DAF97A-A690-402A-B17D-CDA8F3572E24}" type="sibTrans" cxnId="{30F7E1B1-9EF2-4F96-BC91-433A170A3878}">
      <dgm:prSet/>
      <dgm:spPr/>
      <dgm:t>
        <a:bodyPr/>
        <a:lstStyle/>
        <a:p>
          <a:endParaRPr lang="zh-CN" altLang="en-US"/>
        </a:p>
      </dgm:t>
    </dgm:pt>
    <dgm:pt modelId="{FA65CA68-8660-4A4B-A247-EF433B4F0BDD}">
      <dgm:prSet/>
      <dgm:spPr/>
      <dgm:t>
        <a:bodyPr/>
        <a:lstStyle/>
        <a:p>
          <a:r>
            <a:rPr lang="zh-CN" b="1"/>
            <a:t>偏好分析与推荐</a:t>
          </a:r>
          <a:endParaRPr lang="zh-CN"/>
        </a:p>
      </dgm:t>
    </dgm:pt>
    <dgm:pt modelId="{1E0B21EF-0760-4A6C-826A-427B48FA1813}" type="parTrans" cxnId="{1C5536B5-6C7F-4533-A8AA-0F06EDBBB9EF}">
      <dgm:prSet/>
      <dgm:spPr/>
      <dgm:t>
        <a:bodyPr/>
        <a:lstStyle/>
        <a:p>
          <a:endParaRPr lang="zh-CN" altLang="en-US"/>
        </a:p>
      </dgm:t>
    </dgm:pt>
    <dgm:pt modelId="{A0A530AD-94E1-4A37-8FED-010B74B64254}" type="sibTrans" cxnId="{1C5536B5-6C7F-4533-A8AA-0F06EDBBB9EF}">
      <dgm:prSet/>
      <dgm:spPr/>
      <dgm:t>
        <a:bodyPr/>
        <a:lstStyle/>
        <a:p>
          <a:endParaRPr lang="zh-CN" altLang="en-US"/>
        </a:p>
      </dgm:t>
    </dgm:pt>
    <dgm:pt modelId="{99A31711-3860-4609-B10B-6DADE24F4391}" type="pres">
      <dgm:prSet presAssocID="{D978E19F-C142-43F1-A98F-B460CA64FB8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6D680E8-190F-48B6-9AFE-8AFDAC7E843C}" type="pres">
      <dgm:prSet presAssocID="{673AAA65-53BD-418A-98A7-F87DDB886580}" presName="hierRoot1" presStyleCnt="0"/>
      <dgm:spPr/>
    </dgm:pt>
    <dgm:pt modelId="{8E71C828-5ADC-4886-97DC-E8B38D6067F3}" type="pres">
      <dgm:prSet presAssocID="{673AAA65-53BD-418A-98A7-F87DDB886580}" presName="composite" presStyleCnt="0"/>
      <dgm:spPr/>
    </dgm:pt>
    <dgm:pt modelId="{9EF11166-9115-483D-B859-D077A1330F4C}" type="pres">
      <dgm:prSet presAssocID="{673AAA65-53BD-418A-98A7-F87DDB886580}" presName="background" presStyleLbl="node0" presStyleIdx="0" presStyleCnt="1"/>
      <dgm:spPr/>
    </dgm:pt>
    <dgm:pt modelId="{D26BD104-DA60-4D7B-BB83-3D37F69A7E1F}" type="pres">
      <dgm:prSet presAssocID="{673AAA65-53BD-418A-98A7-F87DDB886580}" presName="text" presStyleLbl="fgAcc0" presStyleIdx="0" presStyleCnt="1">
        <dgm:presLayoutVars>
          <dgm:chPref val="3"/>
        </dgm:presLayoutVars>
      </dgm:prSet>
      <dgm:spPr/>
    </dgm:pt>
    <dgm:pt modelId="{B5ABA868-6E31-443E-BA55-CB4F118CFD5C}" type="pres">
      <dgm:prSet presAssocID="{673AAA65-53BD-418A-98A7-F87DDB886580}" presName="hierChild2" presStyleCnt="0"/>
      <dgm:spPr/>
    </dgm:pt>
    <dgm:pt modelId="{E0BBBBE2-B7D8-4DF3-8893-1AB44F605924}" type="pres">
      <dgm:prSet presAssocID="{A51F4EAC-F464-4BD3-B1B7-72FE35A5D04C}" presName="Name10" presStyleLbl="parChTrans1D2" presStyleIdx="0" presStyleCnt="4"/>
      <dgm:spPr/>
    </dgm:pt>
    <dgm:pt modelId="{7CBF4855-0CE0-4045-A04A-FE7C5DE18573}" type="pres">
      <dgm:prSet presAssocID="{82E3D990-617A-41CE-93CF-5520416DD834}" presName="hierRoot2" presStyleCnt="0"/>
      <dgm:spPr/>
    </dgm:pt>
    <dgm:pt modelId="{626F3B78-7FB8-4E62-8454-44C8E72E7D39}" type="pres">
      <dgm:prSet presAssocID="{82E3D990-617A-41CE-93CF-5520416DD834}" presName="composite2" presStyleCnt="0"/>
      <dgm:spPr/>
    </dgm:pt>
    <dgm:pt modelId="{D42E31EC-BDFF-4DC6-85A3-556861A6EA1E}" type="pres">
      <dgm:prSet presAssocID="{82E3D990-617A-41CE-93CF-5520416DD834}" presName="background2" presStyleLbl="node2" presStyleIdx="0" presStyleCnt="4"/>
      <dgm:spPr/>
    </dgm:pt>
    <dgm:pt modelId="{C8551212-DE60-4EEA-94CA-7C92BE76E79D}" type="pres">
      <dgm:prSet presAssocID="{82E3D990-617A-41CE-93CF-5520416DD834}" presName="text2" presStyleLbl="fgAcc2" presStyleIdx="0" presStyleCnt="4">
        <dgm:presLayoutVars>
          <dgm:chPref val="3"/>
        </dgm:presLayoutVars>
      </dgm:prSet>
      <dgm:spPr/>
    </dgm:pt>
    <dgm:pt modelId="{04851BBD-D0AC-4B76-A344-9360BF0CC425}" type="pres">
      <dgm:prSet presAssocID="{82E3D990-617A-41CE-93CF-5520416DD834}" presName="hierChild3" presStyleCnt="0"/>
      <dgm:spPr/>
    </dgm:pt>
    <dgm:pt modelId="{0B7302CA-7853-4B3A-ABDC-BC6B6F8E9FA9}" type="pres">
      <dgm:prSet presAssocID="{FA7014C8-208C-4BB9-9BE6-E10CF6AFD114}" presName="Name17" presStyleLbl="parChTrans1D3" presStyleIdx="0" presStyleCnt="6"/>
      <dgm:spPr/>
    </dgm:pt>
    <dgm:pt modelId="{AC8FADE0-6F01-45EF-BF9F-7D2C5FC91EFD}" type="pres">
      <dgm:prSet presAssocID="{9EFD4A4C-8419-4AE6-8A4C-BDDA6B099238}" presName="hierRoot3" presStyleCnt="0"/>
      <dgm:spPr/>
    </dgm:pt>
    <dgm:pt modelId="{218DB5DD-08B3-48CA-B057-4AC6328992A7}" type="pres">
      <dgm:prSet presAssocID="{9EFD4A4C-8419-4AE6-8A4C-BDDA6B099238}" presName="composite3" presStyleCnt="0"/>
      <dgm:spPr/>
    </dgm:pt>
    <dgm:pt modelId="{9E930C2B-3A5D-41F4-83FD-146AECF7D676}" type="pres">
      <dgm:prSet presAssocID="{9EFD4A4C-8419-4AE6-8A4C-BDDA6B099238}" presName="background3" presStyleLbl="node3" presStyleIdx="0" presStyleCnt="6"/>
      <dgm:spPr/>
    </dgm:pt>
    <dgm:pt modelId="{C6F1D53A-6762-492B-BBAE-572FA6F83000}" type="pres">
      <dgm:prSet presAssocID="{9EFD4A4C-8419-4AE6-8A4C-BDDA6B099238}" presName="text3" presStyleLbl="fgAcc3" presStyleIdx="0" presStyleCnt="6">
        <dgm:presLayoutVars>
          <dgm:chPref val="3"/>
        </dgm:presLayoutVars>
      </dgm:prSet>
      <dgm:spPr/>
    </dgm:pt>
    <dgm:pt modelId="{91D6CF13-5B88-44DA-B009-DF67E56C3553}" type="pres">
      <dgm:prSet presAssocID="{9EFD4A4C-8419-4AE6-8A4C-BDDA6B099238}" presName="hierChild4" presStyleCnt="0"/>
      <dgm:spPr/>
    </dgm:pt>
    <dgm:pt modelId="{8D911EA9-C9FD-4B5F-917C-8EFCFA8D7D41}" type="pres">
      <dgm:prSet presAssocID="{A8F888C7-C1C4-4D12-A2E5-EC3B8FE1F034}" presName="Name17" presStyleLbl="parChTrans1D3" presStyleIdx="1" presStyleCnt="6"/>
      <dgm:spPr/>
    </dgm:pt>
    <dgm:pt modelId="{27955BBD-4D9D-4603-9727-0F9675363B81}" type="pres">
      <dgm:prSet presAssocID="{B53C928C-C4ED-4DF1-B8FE-93D22E841E7A}" presName="hierRoot3" presStyleCnt="0"/>
      <dgm:spPr/>
    </dgm:pt>
    <dgm:pt modelId="{4BED2288-CFE5-40AF-A7E7-3A07067D3C11}" type="pres">
      <dgm:prSet presAssocID="{B53C928C-C4ED-4DF1-B8FE-93D22E841E7A}" presName="composite3" presStyleCnt="0"/>
      <dgm:spPr/>
    </dgm:pt>
    <dgm:pt modelId="{55EF9FC1-760C-4E5C-B101-E57CE3185F39}" type="pres">
      <dgm:prSet presAssocID="{B53C928C-C4ED-4DF1-B8FE-93D22E841E7A}" presName="background3" presStyleLbl="node3" presStyleIdx="1" presStyleCnt="6"/>
      <dgm:spPr/>
    </dgm:pt>
    <dgm:pt modelId="{0C11FB4E-7D7F-4827-B428-0B1C8BA47FE7}" type="pres">
      <dgm:prSet presAssocID="{B53C928C-C4ED-4DF1-B8FE-93D22E841E7A}" presName="text3" presStyleLbl="fgAcc3" presStyleIdx="1" presStyleCnt="6">
        <dgm:presLayoutVars>
          <dgm:chPref val="3"/>
        </dgm:presLayoutVars>
      </dgm:prSet>
      <dgm:spPr/>
    </dgm:pt>
    <dgm:pt modelId="{1171582A-95B9-4CBF-99BE-B30A833D2CEA}" type="pres">
      <dgm:prSet presAssocID="{B53C928C-C4ED-4DF1-B8FE-93D22E841E7A}" presName="hierChild4" presStyleCnt="0"/>
      <dgm:spPr/>
    </dgm:pt>
    <dgm:pt modelId="{E7B5A056-8597-469F-B0DC-B8D9B6742DB5}" type="pres">
      <dgm:prSet presAssocID="{5E1F5880-57D2-4EA8-94A7-089AD32BAEBE}" presName="Name10" presStyleLbl="parChTrans1D2" presStyleIdx="1" presStyleCnt="4"/>
      <dgm:spPr/>
    </dgm:pt>
    <dgm:pt modelId="{043ECB81-0F66-4E38-8792-D2192D0E05D9}" type="pres">
      <dgm:prSet presAssocID="{C102F50A-F109-464C-BC20-F99B9BBB70C6}" presName="hierRoot2" presStyleCnt="0"/>
      <dgm:spPr/>
    </dgm:pt>
    <dgm:pt modelId="{E97F5B14-D37B-492B-BE4F-80D6D425440C}" type="pres">
      <dgm:prSet presAssocID="{C102F50A-F109-464C-BC20-F99B9BBB70C6}" presName="composite2" presStyleCnt="0"/>
      <dgm:spPr/>
    </dgm:pt>
    <dgm:pt modelId="{05427827-EAC6-49A5-B025-71EAE4BB9377}" type="pres">
      <dgm:prSet presAssocID="{C102F50A-F109-464C-BC20-F99B9BBB70C6}" presName="background2" presStyleLbl="node2" presStyleIdx="1" presStyleCnt="4"/>
      <dgm:spPr/>
    </dgm:pt>
    <dgm:pt modelId="{18864D62-E4DE-4F6C-A172-1421BB1F68CD}" type="pres">
      <dgm:prSet presAssocID="{C102F50A-F109-464C-BC20-F99B9BBB70C6}" presName="text2" presStyleLbl="fgAcc2" presStyleIdx="1" presStyleCnt="4">
        <dgm:presLayoutVars>
          <dgm:chPref val="3"/>
        </dgm:presLayoutVars>
      </dgm:prSet>
      <dgm:spPr/>
    </dgm:pt>
    <dgm:pt modelId="{E7D9566A-89CF-4193-8304-40A6FDC348EA}" type="pres">
      <dgm:prSet presAssocID="{C102F50A-F109-464C-BC20-F99B9BBB70C6}" presName="hierChild3" presStyleCnt="0"/>
      <dgm:spPr/>
    </dgm:pt>
    <dgm:pt modelId="{430F9EEA-6B25-4759-BC67-D03E5D552AE5}" type="pres">
      <dgm:prSet presAssocID="{FEB3B102-BAD6-40D5-B996-BD2750BCB816}" presName="Name17" presStyleLbl="parChTrans1D3" presStyleIdx="2" presStyleCnt="6"/>
      <dgm:spPr/>
    </dgm:pt>
    <dgm:pt modelId="{31B89DCA-823B-498D-BD61-4E13C0FDA689}" type="pres">
      <dgm:prSet presAssocID="{B3C97550-D5E6-40F0-9F5C-0543B63E4971}" presName="hierRoot3" presStyleCnt="0"/>
      <dgm:spPr/>
    </dgm:pt>
    <dgm:pt modelId="{BB658F80-5639-426D-BE3A-FBE53981D57D}" type="pres">
      <dgm:prSet presAssocID="{B3C97550-D5E6-40F0-9F5C-0543B63E4971}" presName="composite3" presStyleCnt="0"/>
      <dgm:spPr/>
    </dgm:pt>
    <dgm:pt modelId="{C3C90A7E-ABE7-47F4-A5BE-B35026205086}" type="pres">
      <dgm:prSet presAssocID="{B3C97550-D5E6-40F0-9F5C-0543B63E4971}" presName="background3" presStyleLbl="node3" presStyleIdx="2" presStyleCnt="6"/>
      <dgm:spPr/>
    </dgm:pt>
    <dgm:pt modelId="{637166A4-5BF2-41E6-A796-4183072131AC}" type="pres">
      <dgm:prSet presAssocID="{B3C97550-D5E6-40F0-9F5C-0543B63E4971}" presName="text3" presStyleLbl="fgAcc3" presStyleIdx="2" presStyleCnt="6">
        <dgm:presLayoutVars>
          <dgm:chPref val="3"/>
        </dgm:presLayoutVars>
      </dgm:prSet>
      <dgm:spPr/>
    </dgm:pt>
    <dgm:pt modelId="{3C6EB47E-81E3-4F27-8EEA-6EEFFF1FF896}" type="pres">
      <dgm:prSet presAssocID="{B3C97550-D5E6-40F0-9F5C-0543B63E4971}" presName="hierChild4" presStyleCnt="0"/>
      <dgm:spPr/>
    </dgm:pt>
    <dgm:pt modelId="{AA0EDF99-29C6-482A-9B22-420FBB652269}" type="pres">
      <dgm:prSet presAssocID="{3E36726F-3C7D-413A-BE9C-6B1EAD50041F}" presName="Name10" presStyleLbl="parChTrans1D2" presStyleIdx="2" presStyleCnt="4"/>
      <dgm:spPr/>
    </dgm:pt>
    <dgm:pt modelId="{6497EA23-C7D3-45FD-81BE-721E91CD62A2}" type="pres">
      <dgm:prSet presAssocID="{D6D3B7F5-292F-4BAC-9596-FC2A331084F3}" presName="hierRoot2" presStyleCnt="0"/>
      <dgm:spPr/>
    </dgm:pt>
    <dgm:pt modelId="{CD27883E-9610-4227-85D4-0D74A4F4FD60}" type="pres">
      <dgm:prSet presAssocID="{D6D3B7F5-292F-4BAC-9596-FC2A331084F3}" presName="composite2" presStyleCnt="0"/>
      <dgm:spPr/>
    </dgm:pt>
    <dgm:pt modelId="{22F90B03-E065-443A-BD18-E6F347BCE569}" type="pres">
      <dgm:prSet presAssocID="{D6D3B7F5-292F-4BAC-9596-FC2A331084F3}" presName="background2" presStyleLbl="node2" presStyleIdx="2" presStyleCnt="4"/>
      <dgm:spPr/>
    </dgm:pt>
    <dgm:pt modelId="{07F45466-79CB-4BF7-964E-10E0C7BB7128}" type="pres">
      <dgm:prSet presAssocID="{D6D3B7F5-292F-4BAC-9596-FC2A331084F3}" presName="text2" presStyleLbl="fgAcc2" presStyleIdx="2" presStyleCnt="4">
        <dgm:presLayoutVars>
          <dgm:chPref val="3"/>
        </dgm:presLayoutVars>
      </dgm:prSet>
      <dgm:spPr/>
    </dgm:pt>
    <dgm:pt modelId="{19B0396D-82B0-4E86-A9CA-7592AD7723E3}" type="pres">
      <dgm:prSet presAssocID="{D6D3B7F5-292F-4BAC-9596-FC2A331084F3}" presName="hierChild3" presStyleCnt="0"/>
      <dgm:spPr/>
    </dgm:pt>
    <dgm:pt modelId="{821E9864-9557-4F66-9D8D-CA18CDD37067}" type="pres">
      <dgm:prSet presAssocID="{78AD6BB3-17E5-44DD-8767-11267A1DDDE4}" presName="Name17" presStyleLbl="parChTrans1D3" presStyleIdx="3" presStyleCnt="6"/>
      <dgm:spPr/>
    </dgm:pt>
    <dgm:pt modelId="{C5D28008-153D-422F-A709-8EA76F2212CD}" type="pres">
      <dgm:prSet presAssocID="{2A7C2BC3-76E7-4768-88B5-82D6CA229CAD}" presName="hierRoot3" presStyleCnt="0"/>
      <dgm:spPr/>
    </dgm:pt>
    <dgm:pt modelId="{949E1973-09EC-4C36-93AD-7511D8E2B4F2}" type="pres">
      <dgm:prSet presAssocID="{2A7C2BC3-76E7-4768-88B5-82D6CA229CAD}" presName="composite3" presStyleCnt="0"/>
      <dgm:spPr/>
    </dgm:pt>
    <dgm:pt modelId="{AFFAC445-836B-4554-AF36-A37711C140E3}" type="pres">
      <dgm:prSet presAssocID="{2A7C2BC3-76E7-4768-88B5-82D6CA229CAD}" presName="background3" presStyleLbl="node3" presStyleIdx="3" presStyleCnt="6"/>
      <dgm:spPr/>
    </dgm:pt>
    <dgm:pt modelId="{BE2B201F-8E9C-4C2A-8684-6409A4B37B3F}" type="pres">
      <dgm:prSet presAssocID="{2A7C2BC3-76E7-4768-88B5-82D6CA229CAD}" presName="text3" presStyleLbl="fgAcc3" presStyleIdx="3" presStyleCnt="6">
        <dgm:presLayoutVars>
          <dgm:chPref val="3"/>
        </dgm:presLayoutVars>
      </dgm:prSet>
      <dgm:spPr/>
    </dgm:pt>
    <dgm:pt modelId="{78D1348B-D620-4C31-A095-A2DEB03DA95B}" type="pres">
      <dgm:prSet presAssocID="{2A7C2BC3-76E7-4768-88B5-82D6CA229CAD}" presName="hierChild4" presStyleCnt="0"/>
      <dgm:spPr/>
    </dgm:pt>
    <dgm:pt modelId="{E558C45B-C1FF-4609-9F60-7C8EDD84F503}" type="pres">
      <dgm:prSet presAssocID="{AD604241-34CC-466E-A7CF-F081E77B3EB0}" presName="Name10" presStyleLbl="parChTrans1D2" presStyleIdx="3" presStyleCnt="4"/>
      <dgm:spPr/>
    </dgm:pt>
    <dgm:pt modelId="{0FCC6D85-C976-49E6-8AEE-F273062A214A}" type="pres">
      <dgm:prSet presAssocID="{124700EC-7A03-4B59-855B-5A81E4A3286A}" presName="hierRoot2" presStyleCnt="0"/>
      <dgm:spPr/>
    </dgm:pt>
    <dgm:pt modelId="{E807CA38-02ED-4488-8D72-3297F85D0089}" type="pres">
      <dgm:prSet presAssocID="{124700EC-7A03-4B59-855B-5A81E4A3286A}" presName="composite2" presStyleCnt="0"/>
      <dgm:spPr/>
    </dgm:pt>
    <dgm:pt modelId="{1583D18B-4B83-47C9-86A2-01EE0233D743}" type="pres">
      <dgm:prSet presAssocID="{124700EC-7A03-4B59-855B-5A81E4A3286A}" presName="background2" presStyleLbl="node2" presStyleIdx="3" presStyleCnt="4"/>
      <dgm:spPr/>
    </dgm:pt>
    <dgm:pt modelId="{B2098659-EA7A-46B2-AEC4-2EC4C58870DE}" type="pres">
      <dgm:prSet presAssocID="{124700EC-7A03-4B59-855B-5A81E4A3286A}" presName="text2" presStyleLbl="fgAcc2" presStyleIdx="3" presStyleCnt="4">
        <dgm:presLayoutVars>
          <dgm:chPref val="3"/>
        </dgm:presLayoutVars>
      </dgm:prSet>
      <dgm:spPr/>
    </dgm:pt>
    <dgm:pt modelId="{8C53D296-F190-4DCB-B7C2-2E2F3EF4073D}" type="pres">
      <dgm:prSet presAssocID="{124700EC-7A03-4B59-855B-5A81E4A3286A}" presName="hierChild3" presStyleCnt="0"/>
      <dgm:spPr/>
    </dgm:pt>
    <dgm:pt modelId="{2443B220-96EE-4492-A70F-2609328BB9A7}" type="pres">
      <dgm:prSet presAssocID="{C792477C-3651-4A2B-A6E0-C9C37A644F97}" presName="Name17" presStyleLbl="parChTrans1D3" presStyleIdx="4" presStyleCnt="6"/>
      <dgm:spPr/>
    </dgm:pt>
    <dgm:pt modelId="{ECBDA216-F7FA-4E1F-BCAE-957328B06F08}" type="pres">
      <dgm:prSet presAssocID="{11C4F398-7EA6-4268-9672-CAF451A59C80}" presName="hierRoot3" presStyleCnt="0"/>
      <dgm:spPr/>
    </dgm:pt>
    <dgm:pt modelId="{F827B556-03FB-41F2-A8D1-BC346BB84982}" type="pres">
      <dgm:prSet presAssocID="{11C4F398-7EA6-4268-9672-CAF451A59C80}" presName="composite3" presStyleCnt="0"/>
      <dgm:spPr/>
    </dgm:pt>
    <dgm:pt modelId="{E91A63AD-ABB0-4A47-9200-C9797ACF16E0}" type="pres">
      <dgm:prSet presAssocID="{11C4F398-7EA6-4268-9672-CAF451A59C80}" presName="background3" presStyleLbl="node3" presStyleIdx="4" presStyleCnt="6"/>
      <dgm:spPr/>
    </dgm:pt>
    <dgm:pt modelId="{DF7ED51C-F8C9-4554-A2F8-87A1476F8074}" type="pres">
      <dgm:prSet presAssocID="{11C4F398-7EA6-4268-9672-CAF451A59C80}" presName="text3" presStyleLbl="fgAcc3" presStyleIdx="4" presStyleCnt="6">
        <dgm:presLayoutVars>
          <dgm:chPref val="3"/>
        </dgm:presLayoutVars>
      </dgm:prSet>
      <dgm:spPr/>
    </dgm:pt>
    <dgm:pt modelId="{149742F6-D6B9-46A5-BFEC-BDA615061CA6}" type="pres">
      <dgm:prSet presAssocID="{11C4F398-7EA6-4268-9672-CAF451A59C80}" presName="hierChild4" presStyleCnt="0"/>
      <dgm:spPr/>
    </dgm:pt>
    <dgm:pt modelId="{D34BD955-9A35-41E9-8DC3-141B20F11028}" type="pres">
      <dgm:prSet presAssocID="{1E0B21EF-0760-4A6C-826A-427B48FA1813}" presName="Name17" presStyleLbl="parChTrans1D3" presStyleIdx="5" presStyleCnt="6"/>
      <dgm:spPr/>
    </dgm:pt>
    <dgm:pt modelId="{C75CBFB8-EBC0-4396-A2D9-F5BE01D01B7C}" type="pres">
      <dgm:prSet presAssocID="{FA65CA68-8660-4A4B-A247-EF433B4F0BDD}" presName="hierRoot3" presStyleCnt="0"/>
      <dgm:spPr/>
    </dgm:pt>
    <dgm:pt modelId="{4438F907-CC49-48AF-BE38-746EF83BA6C5}" type="pres">
      <dgm:prSet presAssocID="{FA65CA68-8660-4A4B-A247-EF433B4F0BDD}" presName="composite3" presStyleCnt="0"/>
      <dgm:spPr/>
    </dgm:pt>
    <dgm:pt modelId="{DF31F87F-DCB6-4BA5-967C-B90207200204}" type="pres">
      <dgm:prSet presAssocID="{FA65CA68-8660-4A4B-A247-EF433B4F0BDD}" presName="background3" presStyleLbl="node3" presStyleIdx="5" presStyleCnt="6"/>
      <dgm:spPr/>
    </dgm:pt>
    <dgm:pt modelId="{CA81F60A-88D6-4E2C-8E6D-C275270B22F3}" type="pres">
      <dgm:prSet presAssocID="{FA65CA68-8660-4A4B-A247-EF433B4F0BDD}" presName="text3" presStyleLbl="fgAcc3" presStyleIdx="5" presStyleCnt="6">
        <dgm:presLayoutVars>
          <dgm:chPref val="3"/>
        </dgm:presLayoutVars>
      </dgm:prSet>
      <dgm:spPr/>
    </dgm:pt>
    <dgm:pt modelId="{C5224C77-0777-4955-A8C9-50A5E71551EC}" type="pres">
      <dgm:prSet presAssocID="{FA65CA68-8660-4A4B-A247-EF433B4F0BDD}" presName="hierChild4" presStyleCnt="0"/>
      <dgm:spPr/>
    </dgm:pt>
  </dgm:ptLst>
  <dgm:cxnLst>
    <dgm:cxn modelId="{A9DDCB13-A3FC-4C59-A58A-7CBBC1A8D493}" type="presOf" srcId="{1E0B21EF-0760-4A6C-826A-427B48FA1813}" destId="{D34BD955-9A35-41E9-8DC3-141B20F11028}" srcOrd="0" destOrd="0" presId="urn:microsoft.com/office/officeart/2005/8/layout/hierarchy1"/>
    <dgm:cxn modelId="{18980615-C9EE-4BD2-A188-D17879108ADE}" type="presOf" srcId="{A8F888C7-C1C4-4D12-A2E5-EC3B8FE1F034}" destId="{8D911EA9-C9FD-4B5F-917C-8EFCFA8D7D41}" srcOrd="0" destOrd="0" presId="urn:microsoft.com/office/officeart/2005/8/layout/hierarchy1"/>
    <dgm:cxn modelId="{2D55C42A-EFF0-42C6-98A7-67BC4D6AE235}" srcId="{673AAA65-53BD-418A-98A7-F87DDB886580}" destId="{82E3D990-617A-41CE-93CF-5520416DD834}" srcOrd="0" destOrd="0" parTransId="{A51F4EAC-F464-4BD3-B1B7-72FE35A5D04C}" sibTransId="{276A6893-6F7F-4C65-A85B-D86ABD76FA33}"/>
    <dgm:cxn modelId="{15600F32-5DB5-4484-AE6E-0EB03083476A}" type="presOf" srcId="{FEB3B102-BAD6-40D5-B996-BD2750BCB816}" destId="{430F9EEA-6B25-4759-BC67-D03E5D552AE5}" srcOrd="0" destOrd="0" presId="urn:microsoft.com/office/officeart/2005/8/layout/hierarchy1"/>
    <dgm:cxn modelId="{86F80336-FDB4-4510-9988-E2B28FD0900F}" type="presOf" srcId="{C102F50A-F109-464C-BC20-F99B9BBB70C6}" destId="{18864D62-E4DE-4F6C-A172-1421BB1F68CD}" srcOrd="0" destOrd="0" presId="urn:microsoft.com/office/officeart/2005/8/layout/hierarchy1"/>
    <dgm:cxn modelId="{1F3DE037-165E-47C8-85E0-105AF0172EC7}" type="presOf" srcId="{D6D3B7F5-292F-4BAC-9596-FC2A331084F3}" destId="{07F45466-79CB-4BF7-964E-10E0C7BB7128}" srcOrd="0" destOrd="0" presId="urn:microsoft.com/office/officeart/2005/8/layout/hierarchy1"/>
    <dgm:cxn modelId="{309E185B-E199-4FCE-A6E8-8879C2C6127B}" type="presOf" srcId="{2A7C2BC3-76E7-4768-88B5-82D6CA229CAD}" destId="{BE2B201F-8E9C-4C2A-8684-6409A4B37B3F}" srcOrd="0" destOrd="0" presId="urn:microsoft.com/office/officeart/2005/8/layout/hierarchy1"/>
    <dgm:cxn modelId="{B666CB61-E0B2-45E2-9107-B3A22537C319}" type="presOf" srcId="{124700EC-7A03-4B59-855B-5A81E4A3286A}" destId="{B2098659-EA7A-46B2-AEC4-2EC4C58870DE}" srcOrd="0" destOrd="0" presId="urn:microsoft.com/office/officeart/2005/8/layout/hierarchy1"/>
    <dgm:cxn modelId="{0FC49F62-BA7C-480F-B2B6-339F9C78E675}" srcId="{D978E19F-C142-43F1-A98F-B460CA64FB89}" destId="{673AAA65-53BD-418A-98A7-F87DDB886580}" srcOrd="0" destOrd="0" parTransId="{DAB28834-4133-40F2-9785-18F02F1D484C}" sibTransId="{9485344D-B052-442B-AF2E-5CF0BC033250}"/>
    <dgm:cxn modelId="{0EF7A248-2987-4D94-A2BB-A603AF9C7621}" type="presOf" srcId="{B3C97550-D5E6-40F0-9F5C-0543B63E4971}" destId="{637166A4-5BF2-41E6-A796-4183072131AC}" srcOrd="0" destOrd="0" presId="urn:microsoft.com/office/officeart/2005/8/layout/hierarchy1"/>
    <dgm:cxn modelId="{7D610549-2992-4CA7-9791-95B61EF481E0}" type="presOf" srcId="{C792477C-3651-4A2B-A6E0-C9C37A644F97}" destId="{2443B220-96EE-4492-A70F-2609328BB9A7}" srcOrd="0" destOrd="0" presId="urn:microsoft.com/office/officeart/2005/8/layout/hierarchy1"/>
    <dgm:cxn modelId="{8715CD4B-0E15-4FE0-933E-3545E37ABF99}" srcId="{D6D3B7F5-292F-4BAC-9596-FC2A331084F3}" destId="{2A7C2BC3-76E7-4768-88B5-82D6CA229CAD}" srcOrd="0" destOrd="0" parTransId="{78AD6BB3-17E5-44DD-8767-11267A1DDDE4}" sibTransId="{DB3ECE5C-294F-4283-B5F1-0F930EA16697}"/>
    <dgm:cxn modelId="{64F59D56-D68A-4CBD-989F-D96B11747BFE}" type="presOf" srcId="{B53C928C-C4ED-4DF1-B8FE-93D22E841E7A}" destId="{0C11FB4E-7D7F-4827-B428-0B1C8BA47FE7}" srcOrd="0" destOrd="0" presId="urn:microsoft.com/office/officeart/2005/8/layout/hierarchy1"/>
    <dgm:cxn modelId="{CAB6E783-8EF3-4D86-AB5C-FB3AAD18E776}" type="presOf" srcId="{3E36726F-3C7D-413A-BE9C-6B1EAD50041F}" destId="{AA0EDF99-29C6-482A-9B22-420FBB652269}" srcOrd="0" destOrd="0" presId="urn:microsoft.com/office/officeart/2005/8/layout/hierarchy1"/>
    <dgm:cxn modelId="{0397608C-0E52-4017-8DFF-F0A19CB511D2}" srcId="{673AAA65-53BD-418A-98A7-F87DDB886580}" destId="{124700EC-7A03-4B59-855B-5A81E4A3286A}" srcOrd="3" destOrd="0" parTransId="{AD604241-34CC-466E-A7CF-F081E77B3EB0}" sibTransId="{A303ADA8-ACB3-40FF-9844-D811B0831A91}"/>
    <dgm:cxn modelId="{8E9AD48E-9D44-4C9B-9FA0-9AD2AD7DF577}" type="presOf" srcId="{673AAA65-53BD-418A-98A7-F87DDB886580}" destId="{D26BD104-DA60-4D7B-BB83-3D37F69A7E1F}" srcOrd="0" destOrd="0" presId="urn:microsoft.com/office/officeart/2005/8/layout/hierarchy1"/>
    <dgm:cxn modelId="{DBEC9199-D1A7-47F6-BCA6-0996C81BBBF5}" type="presOf" srcId="{82E3D990-617A-41CE-93CF-5520416DD834}" destId="{C8551212-DE60-4EEA-94CA-7C92BE76E79D}" srcOrd="0" destOrd="0" presId="urn:microsoft.com/office/officeart/2005/8/layout/hierarchy1"/>
    <dgm:cxn modelId="{147F1AA5-D3EF-4ECC-B2F7-E5488134CF50}" srcId="{82E3D990-617A-41CE-93CF-5520416DD834}" destId="{9EFD4A4C-8419-4AE6-8A4C-BDDA6B099238}" srcOrd="0" destOrd="0" parTransId="{FA7014C8-208C-4BB9-9BE6-E10CF6AFD114}" sibTransId="{2AEF3110-B1B3-4144-A7EC-D131D586FBB6}"/>
    <dgm:cxn modelId="{30F7E1B1-9EF2-4F96-BC91-433A170A3878}" srcId="{124700EC-7A03-4B59-855B-5A81E4A3286A}" destId="{11C4F398-7EA6-4268-9672-CAF451A59C80}" srcOrd="0" destOrd="0" parTransId="{C792477C-3651-4A2B-A6E0-C9C37A644F97}" sibTransId="{42DAF97A-A690-402A-B17D-CDA8F3572E24}"/>
    <dgm:cxn modelId="{1C5536B5-6C7F-4533-A8AA-0F06EDBBB9EF}" srcId="{124700EC-7A03-4B59-855B-5A81E4A3286A}" destId="{FA65CA68-8660-4A4B-A247-EF433B4F0BDD}" srcOrd="1" destOrd="0" parTransId="{1E0B21EF-0760-4A6C-826A-427B48FA1813}" sibTransId="{A0A530AD-94E1-4A37-8FED-010B74B64254}"/>
    <dgm:cxn modelId="{AFEC19B6-E24A-4F94-84EC-D4EE930AD8E4}" srcId="{673AAA65-53BD-418A-98A7-F87DDB886580}" destId="{D6D3B7F5-292F-4BAC-9596-FC2A331084F3}" srcOrd="2" destOrd="0" parTransId="{3E36726F-3C7D-413A-BE9C-6B1EAD50041F}" sibTransId="{2A96F518-3681-4BDE-A6CD-3F2022AD4C10}"/>
    <dgm:cxn modelId="{E80FC3BE-85A4-43C3-B2D0-BFE2D86F8F15}" type="presOf" srcId="{A51F4EAC-F464-4BD3-B1B7-72FE35A5D04C}" destId="{E0BBBBE2-B7D8-4DF3-8893-1AB44F605924}" srcOrd="0" destOrd="0" presId="urn:microsoft.com/office/officeart/2005/8/layout/hierarchy1"/>
    <dgm:cxn modelId="{1FE70BC4-DD9D-449F-80B5-D1C65D969EC2}" srcId="{C102F50A-F109-464C-BC20-F99B9BBB70C6}" destId="{B3C97550-D5E6-40F0-9F5C-0543B63E4971}" srcOrd="0" destOrd="0" parTransId="{FEB3B102-BAD6-40D5-B996-BD2750BCB816}" sibTransId="{4E092F3A-D952-4662-AE68-9F1695B6C064}"/>
    <dgm:cxn modelId="{2ED522C5-FD1B-4D5B-B4CA-27E3609E1976}" srcId="{673AAA65-53BD-418A-98A7-F87DDB886580}" destId="{C102F50A-F109-464C-BC20-F99B9BBB70C6}" srcOrd="1" destOrd="0" parTransId="{5E1F5880-57D2-4EA8-94A7-089AD32BAEBE}" sibTransId="{10430372-4DF5-4821-ABBB-366DCA46ABED}"/>
    <dgm:cxn modelId="{88D37EC6-6CF0-4012-81D9-98BDFFC60D31}" type="presOf" srcId="{FA65CA68-8660-4A4B-A247-EF433B4F0BDD}" destId="{CA81F60A-88D6-4E2C-8E6D-C275270B22F3}" srcOrd="0" destOrd="0" presId="urn:microsoft.com/office/officeart/2005/8/layout/hierarchy1"/>
    <dgm:cxn modelId="{4805D7C6-2F74-4732-84C5-99B37394AC28}" srcId="{82E3D990-617A-41CE-93CF-5520416DD834}" destId="{B53C928C-C4ED-4DF1-B8FE-93D22E841E7A}" srcOrd="1" destOrd="0" parTransId="{A8F888C7-C1C4-4D12-A2E5-EC3B8FE1F034}" sibTransId="{2AB87500-2BB9-4339-852C-FDF63C5222A1}"/>
    <dgm:cxn modelId="{E084CFC7-D828-4903-9C52-45D0D48CD630}" type="presOf" srcId="{D978E19F-C142-43F1-A98F-B460CA64FB89}" destId="{99A31711-3860-4609-B10B-6DADE24F4391}" srcOrd="0" destOrd="0" presId="urn:microsoft.com/office/officeart/2005/8/layout/hierarchy1"/>
    <dgm:cxn modelId="{652EDCCF-5A6A-4CCD-8D40-194D89A9F141}" type="presOf" srcId="{FA7014C8-208C-4BB9-9BE6-E10CF6AFD114}" destId="{0B7302CA-7853-4B3A-ABDC-BC6B6F8E9FA9}" srcOrd="0" destOrd="0" presId="urn:microsoft.com/office/officeart/2005/8/layout/hierarchy1"/>
    <dgm:cxn modelId="{D355E0D4-4425-485F-B6BA-9A5B8F7ECA4A}" type="presOf" srcId="{11C4F398-7EA6-4268-9672-CAF451A59C80}" destId="{DF7ED51C-F8C9-4554-A2F8-87A1476F8074}" srcOrd="0" destOrd="0" presId="urn:microsoft.com/office/officeart/2005/8/layout/hierarchy1"/>
    <dgm:cxn modelId="{E6B123E9-DC67-4D6A-89BA-DE022268B31C}" type="presOf" srcId="{9EFD4A4C-8419-4AE6-8A4C-BDDA6B099238}" destId="{C6F1D53A-6762-492B-BBAE-572FA6F83000}" srcOrd="0" destOrd="0" presId="urn:microsoft.com/office/officeart/2005/8/layout/hierarchy1"/>
    <dgm:cxn modelId="{F4B38CEB-AE50-4404-A1CA-B5C8127B9D45}" type="presOf" srcId="{5E1F5880-57D2-4EA8-94A7-089AD32BAEBE}" destId="{E7B5A056-8597-469F-B0DC-B8D9B6742DB5}" srcOrd="0" destOrd="0" presId="urn:microsoft.com/office/officeart/2005/8/layout/hierarchy1"/>
    <dgm:cxn modelId="{9E1820F2-4158-4A06-9A58-D5B93BF0A2DC}" type="presOf" srcId="{AD604241-34CC-466E-A7CF-F081E77B3EB0}" destId="{E558C45B-C1FF-4609-9F60-7C8EDD84F503}" srcOrd="0" destOrd="0" presId="urn:microsoft.com/office/officeart/2005/8/layout/hierarchy1"/>
    <dgm:cxn modelId="{225075F2-B100-4B55-98C6-FF9F27E0CE57}" type="presOf" srcId="{78AD6BB3-17E5-44DD-8767-11267A1DDDE4}" destId="{821E9864-9557-4F66-9D8D-CA18CDD37067}" srcOrd="0" destOrd="0" presId="urn:microsoft.com/office/officeart/2005/8/layout/hierarchy1"/>
    <dgm:cxn modelId="{1F924D95-4935-46AD-913F-65A9FBA84EC9}" type="presParOf" srcId="{99A31711-3860-4609-B10B-6DADE24F4391}" destId="{A6D680E8-190F-48B6-9AFE-8AFDAC7E843C}" srcOrd="0" destOrd="0" presId="urn:microsoft.com/office/officeart/2005/8/layout/hierarchy1"/>
    <dgm:cxn modelId="{EBF97F7B-E8A3-450F-BA26-C1C10A4909FA}" type="presParOf" srcId="{A6D680E8-190F-48B6-9AFE-8AFDAC7E843C}" destId="{8E71C828-5ADC-4886-97DC-E8B38D6067F3}" srcOrd="0" destOrd="0" presId="urn:microsoft.com/office/officeart/2005/8/layout/hierarchy1"/>
    <dgm:cxn modelId="{ABF0FFA5-960D-4FF8-BE5F-BDCAC62B7C5A}" type="presParOf" srcId="{8E71C828-5ADC-4886-97DC-E8B38D6067F3}" destId="{9EF11166-9115-483D-B859-D077A1330F4C}" srcOrd="0" destOrd="0" presId="urn:microsoft.com/office/officeart/2005/8/layout/hierarchy1"/>
    <dgm:cxn modelId="{06809CB7-21FC-488E-941D-908FF5940F60}" type="presParOf" srcId="{8E71C828-5ADC-4886-97DC-E8B38D6067F3}" destId="{D26BD104-DA60-4D7B-BB83-3D37F69A7E1F}" srcOrd="1" destOrd="0" presId="urn:microsoft.com/office/officeart/2005/8/layout/hierarchy1"/>
    <dgm:cxn modelId="{2ADA1B8E-C1BA-4F2B-B147-A2A767C3F881}" type="presParOf" srcId="{A6D680E8-190F-48B6-9AFE-8AFDAC7E843C}" destId="{B5ABA868-6E31-443E-BA55-CB4F118CFD5C}" srcOrd="1" destOrd="0" presId="urn:microsoft.com/office/officeart/2005/8/layout/hierarchy1"/>
    <dgm:cxn modelId="{C66DA8CE-AD77-4074-AF72-D1BA57EA0914}" type="presParOf" srcId="{B5ABA868-6E31-443E-BA55-CB4F118CFD5C}" destId="{E0BBBBE2-B7D8-4DF3-8893-1AB44F605924}" srcOrd="0" destOrd="0" presId="urn:microsoft.com/office/officeart/2005/8/layout/hierarchy1"/>
    <dgm:cxn modelId="{C491B3DC-EF49-4333-8E7C-89EE1035C66D}" type="presParOf" srcId="{B5ABA868-6E31-443E-BA55-CB4F118CFD5C}" destId="{7CBF4855-0CE0-4045-A04A-FE7C5DE18573}" srcOrd="1" destOrd="0" presId="urn:microsoft.com/office/officeart/2005/8/layout/hierarchy1"/>
    <dgm:cxn modelId="{6A0FF74F-E394-4A16-9B32-F941210799BB}" type="presParOf" srcId="{7CBF4855-0CE0-4045-A04A-FE7C5DE18573}" destId="{626F3B78-7FB8-4E62-8454-44C8E72E7D39}" srcOrd="0" destOrd="0" presId="urn:microsoft.com/office/officeart/2005/8/layout/hierarchy1"/>
    <dgm:cxn modelId="{0DAB347C-4B83-4269-86CE-5F7CD4AD3C37}" type="presParOf" srcId="{626F3B78-7FB8-4E62-8454-44C8E72E7D39}" destId="{D42E31EC-BDFF-4DC6-85A3-556861A6EA1E}" srcOrd="0" destOrd="0" presId="urn:microsoft.com/office/officeart/2005/8/layout/hierarchy1"/>
    <dgm:cxn modelId="{15C35111-826D-414D-BB0C-4E9F40F81BB3}" type="presParOf" srcId="{626F3B78-7FB8-4E62-8454-44C8E72E7D39}" destId="{C8551212-DE60-4EEA-94CA-7C92BE76E79D}" srcOrd="1" destOrd="0" presId="urn:microsoft.com/office/officeart/2005/8/layout/hierarchy1"/>
    <dgm:cxn modelId="{4B640CD1-C9D7-4B3D-B81A-744537FBFFF3}" type="presParOf" srcId="{7CBF4855-0CE0-4045-A04A-FE7C5DE18573}" destId="{04851BBD-D0AC-4B76-A344-9360BF0CC425}" srcOrd="1" destOrd="0" presId="urn:microsoft.com/office/officeart/2005/8/layout/hierarchy1"/>
    <dgm:cxn modelId="{5426B862-2751-4939-AADB-CADDD7C826A9}" type="presParOf" srcId="{04851BBD-D0AC-4B76-A344-9360BF0CC425}" destId="{0B7302CA-7853-4B3A-ABDC-BC6B6F8E9FA9}" srcOrd="0" destOrd="0" presId="urn:microsoft.com/office/officeart/2005/8/layout/hierarchy1"/>
    <dgm:cxn modelId="{E2E3B5B8-D329-4541-86E6-5F01A66F8C7D}" type="presParOf" srcId="{04851BBD-D0AC-4B76-A344-9360BF0CC425}" destId="{AC8FADE0-6F01-45EF-BF9F-7D2C5FC91EFD}" srcOrd="1" destOrd="0" presId="urn:microsoft.com/office/officeart/2005/8/layout/hierarchy1"/>
    <dgm:cxn modelId="{E8C99FF3-DCD3-4616-8305-88142957CEA2}" type="presParOf" srcId="{AC8FADE0-6F01-45EF-BF9F-7D2C5FC91EFD}" destId="{218DB5DD-08B3-48CA-B057-4AC6328992A7}" srcOrd="0" destOrd="0" presId="urn:microsoft.com/office/officeart/2005/8/layout/hierarchy1"/>
    <dgm:cxn modelId="{93AE2D07-1E2E-4304-A38B-B24C02A656E5}" type="presParOf" srcId="{218DB5DD-08B3-48CA-B057-4AC6328992A7}" destId="{9E930C2B-3A5D-41F4-83FD-146AECF7D676}" srcOrd="0" destOrd="0" presId="urn:microsoft.com/office/officeart/2005/8/layout/hierarchy1"/>
    <dgm:cxn modelId="{A21B864D-DB31-4A50-8A24-7C899AD0A213}" type="presParOf" srcId="{218DB5DD-08B3-48CA-B057-4AC6328992A7}" destId="{C6F1D53A-6762-492B-BBAE-572FA6F83000}" srcOrd="1" destOrd="0" presId="urn:microsoft.com/office/officeart/2005/8/layout/hierarchy1"/>
    <dgm:cxn modelId="{ED2E5804-F791-46BE-8B91-84A98E208671}" type="presParOf" srcId="{AC8FADE0-6F01-45EF-BF9F-7D2C5FC91EFD}" destId="{91D6CF13-5B88-44DA-B009-DF67E56C3553}" srcOrd="1" destOrd="0" presId="urn:microsoft.com/office/officeart/2005/8/layout/hierarchy1"/>
    <dgm:cxn modelId="{14229669-7B52-456B-8A29-0468226B58C9}" type="presParOf" srcId="{04851BBD-D0AC-4B76-A344-9360BF0CC425}" destId="{8D911EA9-C9FD-4B5F-917C-8EFCFA8D7D41}" srcOrd="2" destOrd="0" presId="urn:microsoft.com/office/officeart/2005/8/layout/hierarchy1"/>
    <dgm:cxn modelId="{85490CBA-73C8-45AB-908D-6087C8EAB7F8}" type="presParOf" srcId="{04851BBD-D0AC-4B76-A344-9360BF0CC425}" destId="{27955BBD-4D9D-4603-9727-0F9675363B81}" srcOrd="3" destOrd="0" presId="urn:microsoft.com/office/officeart/2005/8/layout/hierarchy1"/>
    <dgm:cxn modelId="{9D7B2579-68CB-4B12-82BF-50CA550FE428}" type="presParOf" srcId="{27955BBD-4D9D-4603-9727-0F9675363B81}" destId="{4BED2288-CFE5-40AF-A7E7-3A07067D3C11}" srcOrd="0" destOrd="0" presId="urn:microsoft.com/office/officeart/2005/8/layout/hierarchy1"/>
    <dgm:cxn modelId="{4001A411-EC12-4FBE-8EF8-821C3BB27F5E}" type="presParOf" srcId="{4BED2288-CFE5-40AF-A7E7-3A07067D3C11}" destId="{55EF9FC1-760C-4E5C-B101-E57CE3185F39}" srcOrd="0" destOrd="0" presId="urn:microsoft.com/office/officeart/2005/8/layout/hierarchy1"/>
    <dgm:cxn modelId="{E3AA5754-7F4F-4F80-9EFE-F8DE00265C84}" type="presParOf" srcId="{4BED2288-CFE5-40AF-A7E7-3A07067D3C11}" destId="{0C11FB4E-7D7F-4827-B428-0B1C8BA47FE7}" srcOrd="1" destOrd="0" presId="urn:microsoft.com/office/officeart/2005/8/layout/hierarchy1"/>
    <dgm:cxn modelId="{C946CEA0-B15E-4E7C-9759-AC148A4E1E83}" type="presParOf" srcId="{27955BBD-4D9D-4603-9727-0F9675363B81}" destId="{1171582A-95B9-4CBF-99BE-B30A833D2CEA}" srcOrd="1" destOrd="0" presId="urn:microsoft.com/office/officeart/2005/8/layout/hierarchy1"/>
    <dgm:cxn modelId="{F29BE0CE-D6F0-4550-8D1C-5E1694F25927}" type="presParOf" srcId="{B5ABA868-6E31-443E-BA55-CB4F118CFD5C}" destId="{E7B5A056-8597-469F-B0DC-B8D9B6742DB5}" srcOrd="2" destOrd="0" presId="urn:microsoft.com/office/officeart/2005/8/layout/hierarchy1"/>
    <dgm:cxn modelId="{F09C1639-354A-4E5B-AB7C-633EE9E79220}" type="presParOf" srcId="{B5ABA868-6E31-443E-BA55-CB4F118CFD5C}" destId="{043ECB81-0F66-4E38-8792-D2192D0E05D9}" srcOrd="3" destOrd="0" presId="urn:microsoft.com/office/officeart/2005/8/layout/hierarchy1"/>
    <dgm:cxn modelId="{40D92C6D-643C-4299-884B-43946FE7B854}" type="presParOf" srcId="{043ECB81-0F66-4E38-8792-D2192D0E05D9}" destId="{E97F5B14-D37B-492B-BE4F-80D6D425440C}" srcOrd="0" destOrd="0" presId="urn:microsoft.com/office/officeart/2005/8/layout/hierarchy1"/>
    <dgm:cxn modelId="{4BD10155-2ADA-4AD2-ADD7-9279EE5EF0D7}" type="presParOf" srcId="{E97F5B14-D37B-492B-BE4F-80D6D425440C}" destId="{05427827-EAC6-49A5-B025-71EAE4BB9377}" srcOrd="0" destOrd="0" presId="urn:microsoft.com/office/officeart/2005/8/layout/hierarchy1"/>
    <dgm:cxn modelId="{C53325DE-C495-4033-9716-35E9D2A76F2F}" type="presParOf" srcId="{E97F5B14-D37B-492B-BE4F-80D6D425440C}" destId="{18864D62-E4DE-4F6C-A172-1421BB1F68CD}" srcOrd="1" destOrd="0" presId="urn:microsoft.com/office/officeart/2005/8/layout/hierarchy1"/>
    <dgm:cxn modelId="{6198E64F-C5C5-439A-8ACE-6D0D5E140D0C}" type="presParOf" srcId="{043ECB81-0F66-4E38-8792-D2192D0E05D9}" destId="{E7D9566A-89CF-4193-8304-40A6FDC348EA}" srcOrd="1" destOrd="0" presId="urn:microsoft.com/office/officeart/2005/8/layout/hierarchy1"/>
    <dgm:cxn modelId="{FFE38455-D209-4B84-A047-5DF18DA532FC}" type="presParOf" srcId="{E7D9566A-89CF-4193-8304-40A6FDC348EA}" destId="{430F9EEA-6B25-4759-BC67-D03E5D552AE5}" srcOrd="0" destOrd="0" presId="urn:microsoft.com/office/officeart/2005/8/layout/hierarchy1"/>
    <dgm:cxn modelId="{DC8E401A-6190-47A8-AD74-2F32A65E04F0}" type="presParOf" srcId="{E7D9566A-89CF-4193-8304-40A6FDC348EA}" destId="{31B89DCA-823B-498D-BD61-4E13C0FDA689}" srcOrd="1" destOrd="0" presId="urn:microsoft.com/office/officeart/2005/8/layout/hierarchy1"/>
    <dgm:cxn modelId="{717B4824-3355-4685-B953-CCA7815D7947}" type="presParOf" srcId="{31B89DCA-823B-498D-BD61-4E13C0FDA689}" destId="{BB658F80-5639-426D-BE3A-FBE53981D57D}" srcOrd="0" destOrd="0" presId="urn:microsoft.com/office/officeart/2005/8/layout/hierarchy1"/>
    <dgm:cxn modelId="{6A82295E-FDCE-44C3-87DE-37F1D95F787F}" type="presParOf" srcId="{BB658F80-5639-426D-BE3A-FBE53981D57D}" destId="{C3C90A7E-ABE7-47F4-A5BE-B35026205086}" srcOrd="0" destOrd="0" presId="urn:microsoft.com/office/officeart/2005/8/layout/hierarchy1"/>
    <dgm:cxn modelId="{526372BC-6283-4BE0-8191-0712BB27698B}" type="presParOf" srcId="{BB658F80-5639-426D-BE3A-FBE53981D57D}" destId="{637166A4-5BF2-41E6-A796-4183072131AC}" srcOrd="1" destOrd="0" presId="urn:microsoft.com/office/officeart/2005/8/layout/hierarchy1"/>
    <dgm:cxn modelId="{32D43A86-4FB4-4D34-8AE4-1E6AB5AED9FE}" type="presParOf" srcId="{31B89DCA-823B-498D-BD61-4E13C0FDA689}" destId="{3C6EB47E-81E3-4F27-8EEA-6EEFFF1FF896}" srcOrd="1" destOrd="0" presId="urn:microsoft.com/office/officeart/2005/8/layout/hierarchy1"/>
    <dgm:cxn modelId="{DB136B6E-3E6A-4D3F-BE4E-6137650089EE}" type="presParOf" srcId="{B5ABA868-6E31-443E-BA55-CB4F118CFD5C}" destId="{AA0EDF99-29C6-482A-9B22-420FBB652269}" srcOrd="4" destOrd="0" presId="urn:microsoft.com/office/officeart/2005/8/layout/hierarchy1"/>
    <dgm:cxn modelId="{B1E79A52-FA7C-4859-A195-7524CEDE5048}" type="presParOf" srcId="{B5ABA868-6E31-443E-BA55-CB4F118CFD5C}" destId="{6497EA23-C7D3-45FD-81BE-721E91CD62A2}" srcOrd="5" destOrd="0" presId="urn:microsoft.com/office/officeart/2005/8/layout/hierarchy1"/>
    <dgm:cxn modelId="{51933E68-C30A-4445-9D77-FC8939591A4C}" type="presParOf" srcId="{6497EA23-C7D3-45FD-81BE-721E91CD62A2}" destId="{CD27883E-9610-4227-85D4-0D74A4F4FD60}" srcOrd="0" destOrd="0" presId="urn:microsoft.com/office/officeart/2005/8/layout/hierarchy1"/>
    <dgm:cxn modelId="{ACEB0983-84D3-4E4E-96E4-7E2752D1BEB7}" type="presParOf" srcId="{CD27883E-9610-4227-85D4-0D74A4F4FD60}" destId="{22F90B03-E065-443A-BD18-E6F347BCE569}" srcOrd="0" destOrd="0" presId="urn:microsoft.com/office/officeart/2005/8/layout/hierarchy1"/>
    <dgm:cxn modelId="{19D43685-3259-4C3F-ACE7-12EA17990558}" type="presParOf" srcId="{CD27883E-9610-4227-85D4-0D74A4F4FD60}" destId="{07F45466-79CB-4BF7-964E-10E0C7BB7128}" srcOrd="1" destOrd="0" presId="urn:microsoft.com/office/officeart/2005/8/layout/hierarchy1"/>
    <dgm:cxn modelId="{1D26890E-9C20-4989-A441-1863D96FB52E}" type="presParOf" srcId="{6497EA23-C7D3-45FD-81BE-721E91CD62A2}" destId="{19B0396D-82B0-4E86-A9CA-7592AD7723E3}" srcOrd="1" destOrd="0" presId="urn:microsoft.com/office/officeart/2005/8/layout/hierarchy1"/>
    <dgm:cxn modelId="{D67F9DCC-D4B2-4D30-B8C0-8F0D1C2D6F82}" type="presParOf" srcId="{19B0396D-82B0-4E86-A9CA-7592AD7723E3}" destId="{821E9864-9557-4F66-9D8D-CA18CDD37067}" srcOrd="0" destOrd="0" presId="urn:microsoft.com/office/officeart/2005/8/layout/hierarchy1"/>
    <dgm:cxn modelId="{E029FF7C-C85E-4B1F-BE89-2149FE227B3C}" type="presParOf" srcId="{19B0396D-82B0-4E86-A9CA-7592AD7723E3}" destId="{C5D28008-153D-422F-A709-8EA76F2212CD}" srcOrd="1" destOrd="0" presId="urn:microsoft.com/office/officeart/2005/8/layout/hierarchy1"/>
    <dgm:cxn modelId="{A6823B9D-9EF8-463C-8B63-F3EC9E080086}" type="presParOf" srcId="{C5D28008-153D-422F-A709-8EA76F2212CD}" destId="{949E1973-09EC-4C36-93AD-7511D8E2B4F2}" srcOrd="0" destOrd="0" presId="urn:microsoft.com/office/officeart/2005/8/layout/hierarchy1"/>
    <dgm:cxn modelId="{554196C0-98D1-48A0-B288-6E514AAD5D71}" type="presParOf" srcId="{949E1973-09EC-4C36-93AD-7511D8E2B4F2}" destId="{AFFAC445-836B-4554-AF36-A37711C140E3}" srcOrd="0" destOrd="0" presId="urn:microsoft.com/office/officeart/2005/8/layout/hierarchy1"/>
    <dgm:cxn modelId="{1FA21DFD-EBB0-4FE1-9D20-A15A648D16BD}" type="presParOf" srcId="{949E1973-09EC-4C36-93AD-7511D8E2B4F2}" destId="{BE2B201F-8E9C-4C2A-8684-6409A4B37B3F}" srcOrd="1" destOrd="0" presId="urn:microsoft.com/office/officeart/2005/8/layout/hierarchy1"/>
    <dgm:cxn modelId="{864EA140-A786-4437-B2FA-2B52BCA3CCFB}" type="presParOf" srcId="{C5D28008-153D-422F-A709-8EA76F2212CD}" destId="{78D1348B-D620-4C31-A095-A2DEB03DA95B}" srcOrd="1" destOrd="0" presId="urn:microsoft.com/office/officeart/2005/8/layout/hierarchy1"/>
    <dgm:cxn modelId="{149F8F4B-8C46-45D9-A4A8-721B2811492A}" type="presParOf" srcId="{B5ABA868-6E31-443E-BA55-CB4F118CFD5C}" destId="{E558C45B-C1FF-4609-9F60-7C8EDD84F503}" srcOrd="6" destOrd="0" presId="urn:microsoft.com/office/officeart/2005/8/layout/hierarchy1"/>
    <dgm:cxn modelId="{0141B09E-5052-4075-ADCD-7405E1E68A72}" type="presParOf" srcId="{B5ABA868-6E31-443E-BA55-CB4F118CFD5C}" destId="{0FCC6D85-C976-49E6-8AEE-F273062A214A}" srcOrd="7" destOrd="0" presId="urn:microsoft.com/office/officeart/2005/8/layout/hierarchy1"/>
    <dgm:cxn modelId="{110608BA-7DDE-4277-AEE5-69A2ECD6C054}" type="presParOf" srcId="{0FCC6D85-C976-49E6-8AEE-F273062A214A}" destId="{E807CA38-02ED-4488-8D72-3297F85D0089}" srcOrd="0" destOrd="0" presId="urn:microsoft.com/office/officeart/2005/8/layout/hierarchy1"/>
    <dgm:cxn modelId="{964A4208-8007-4149-A34E-323F8DB8B380}" type="presParOf" srcId="{E807CA38-02ED-4488-8D72-3297F85D0089}" destId="{1583D18B-4B83-47C9-86A2-01EE0233D743}" srcOrd="0" destOrd="0" presId="urn:microsoft.com/office/officeart/2005/8/layout/hierarchy1"/>
    <dgm:cxn modelId="{12285377-9DE1-40BE-BD3C-87672B95EE81}" type="presParOf" srcId="{E807CA38-02ED-4488-8D72-3297F85D0089}" destId="{B2098659-EA7A-46B2-AEC4-2EC4C58870DE}" srcOrd="1" destOrd="0" presId="urn:microsoft.com/office/officeart/2005/8/layout/hierarchy1"/>
    <dgm:cxn modelId="{98D619ED-B4A4-487C-A870-3C932464A298}" type="presParOf" srcId="{0FCC6D85-C976-49E6-8AEE-F273062A214A}" destId="{8C53D296-F190-4DCB-B7C2-2E2F3EF4073D}" srcOrd="1" destOrd="0" presId="urn:microsoft.com/office/officeart/2005/8/layout/hierarchy1"/>
    <dgm:cxn modelId="{17BE332E-D087-4F1E-852D-53D2396A28BA}" type="presParOf" srcId="{8C53D296-F190-4DCB-B7C2-2E2F3EF4073D}" destId="{2443B220-96EE-4492-A70F-2609328BB9A7}" srcOrd="0" destOrd="0" presId="urn:microsoft.com/office/officeart/2005/8/layout/hierarchy1"/>
    <dgm:cxn modelId="{E5058A0E-8E64-419E-AFB2-5345366D960C}" type="presParOf" srcId="{8C53D296-F190-4DCB-B7C2-2E2F3EF4073D}" destId="{ECBDA216-F7FA-4E1F-BCAE-957328B06F08}" srcOrd="1" destOrd="0" presId="urn:microsoft.com/office/officeart/2005/8/layout/hierarchy1"/>
    <dgm:cxn modelId="{49CA1AE6-0F1D-405B-9D64-599AE1BE9060}" type="presParOf" srcId="{ECBDA216-F7FA-4E1F-BCAE-957328B06F08}" destId="{F827B556-03FB-41F2-A8D1-BC346BB84982}" srcOrd="0" destOrd="0" presId="urn:microsoft.com/office/officeart/2005/8/layout/hierarchy1"/>
    <dgm:cxn modelId="{855FBB49-1FC6-4E1C-80A0-AD803DA5151E}" type="presParOf" srcId="{F827B556-03FB-41F2-A8D1-BC346BB84982}" destId="{E91A63AD-ABB0-4A47-9200-C9797ACF16E0}" srcOrd="0" destOrd="0" presId="urn:microsoft.com/office/officeart/2005/8/layout/hierarchy1"/>
    <dgm:cxn modelId="{FA9ABAB5-96CC-4ACE-A0F6-FD9F1E0D867A}" type="presParOf" srcId="{F827B556-03FB-41F2-A8D1-BC346BB84982}" destId="{DF7ED51C-F8C9-4554-A2F8-87A1476F8074}" srcOrd="1" destOrd="0" presId="urn:microsoft.com/office/officeart/2005/8/layout/hierarchy1"/>
    <dgm:cxn modelId="{ABC1A82E-C76F-48D9-8B6B-A777AD7B6427}" type="presParOf" srcId="{ECBDA216-F7FA-4E1F-BCAE-957328B06F08}" destId="{149742F6-D6B9-46A5-BFEC-BDA615061CA6}" srcOrd="1" destOrd="0" presId="urn:microsoft.com/office/officeart/2005/8/layout/hierarchy1"/>
    <dgm:cxn modelId="{6C8B748C-D1CF-4861-9A45-943E1BB8FFE3}" type="presParOf" srcId="{8C53D296-F190-4DCB-B7C2-2E2F3EF4073D}" destId="{D34BD955-9A35-41E9-8DC3-141B20F11028}" srcOrd="2" destOrd="0" presId="urn:microsoft.com/office/officeart/2005/8/layout/hierarchy1"/>
    <dgm:cxn modelId="{DFF3D948-044F-4D85-BD2D-DBB9FFB50F62}" type="presParOf" srcId="{8C53D296-F190-4DCB-B7C2-2E2F3EF4073D}" destId="{C75CBFB8-EBC0-4396-A2D9-F5BE01D01B7C}" srcOrd="3" destOrd="0" presId="urn:microsoft.com/office/officeart/2005/8/layout/hierarchy1"/>
    <dgm:cxn modelId="{8F8571F8-1F4D-4934-AA35-A05BBDE0F802}" type="presParOf" srcId="{C75CBFB8-EBC0-4396-A2D9-F5BE01D01B7C}" destId="{4438F907-CC49-48AF-BE38-746EF83BA6C5}" srcOrd="0" destOrd="0" presId="urn:microsoft.com/office/officeart/2005/8/layout/hierarchy1"/>
    <dgm:cxn modelId="{5A9BDC2F-3DAA-4661-ABCA-40BF6704B7F0}" type="presParOf" srcId="{4438F907-CC49-48AF-BE38-746EF83BA6C5}" destId="{DF31F87F-DCB6-4BA5-967C-B90207200204}" srcOrd="0" destOrd="0" presId="urn:microsoft.com/office/officeart/2005/8/layout/hierarchy1"/>
    <dgm:cxn modelId="{3842811B-3725-403B-AA96-C5F7E7AAB032}" type="presParOf" srcId="{4438F907-CC49-48AF-BE38-746EF83BA6C5}" destId="{CA81F60A-88D6-4E2C-8E6D-C275270B22F3}" srcOrd="1" destOrd="0" presId="urn:microsoft.com/office/officeart/2005/8/layout/hierarchy1"/>
    <dgm:cxn modelId="{86ABFFC5-A860-456D-BE32-B824575406C1}" type="presParOf" srcId="{C75CBFB8-EBC0-4396-A2D9-F5BE01D01B7C}" destId="{C5224C77-0777-4955-A8C9-50A5E71551E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F737E-170A-477C-AC76-44CDA5B7F6AB}">
      <dsp:nvSpPr>
        <dsp:cNvPr id="0" name=""/>
        <dsp:cNvSpPr/>
      </dsp:nvSpPr>
      <dsp:spPr>
        <a:xfrm>
          <a:off x="6459748" y="653380"/>
          <a:ext cx="1255298" cy="298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558"/>
              </a:lnTo>
              <a:lnTo>
                <a:pt x="1255298" y="203558"/>
              </a:lnTo>
              <a:lnTo>
                <a:pt x="1255298" y="2987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26797-5C55-4F15-9024-0DB9681A2A94}">
      <dsp:nvSpPr>
        <dsp:cNvPr id="0" name=""/>
        <dsp:cNvSpPr/>
      </dsp:nvSpPr>
      <dsp:spPr>
        <a:xfrm>
          <a:off x="6414028" y="653380"/>
          <a:ext cx="91440" cy="29870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87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42A23-B8CE-4799-9B96-35A229A4BE80}">
      <dsp:nvSpPr>
        <dsp:cNvPr id="0" name=""/>
        <dsp:cNvSpPr/>
      </dsp:nvSpPr>
      <dsp:spPr>
        <a:xfrm>
          <a:off x="5204449" y="653380"/>
          <a:ext cx="1255298" cy="298704"/>
        </a:xfrm>
        <a:custGeom>
          <a:avLst/>
          <a:gdLst/>
          <a:ahLst/>
          <a:cxnLst/>
          <a:rect l="0" t="0" r="0" b="0"/>
          <a:pathLst>
            <a:path>
              <a:moveTo>
                <a:pt x="1255298" y="0"/>
              </a:moveTo>
              <a:lnTo>
                <a:pt x="1255298" y="203558"/>
              </a:lnTo>
              <a:lnTo>
                <a:pt x="0" y="203558"/>
              </a:lnTo>
              <a:lnTo>
                <a:pt x="0" y="2987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538C1-E097-406B-AB61-9296550A2572}">
      <dsp:nvSpPr>
        <dsp:cNvPr id="0" name=""/>
        <dsp:cNvSpPr/>
      </dsp:nvSpPr>
      <dsp:spPr>
        <a:xfrm>
          <a:off x="3949150" y="1604269"/>
          <a:ext cx="627649" cy="298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558"/>
              </a:lnTo>
              <a:lnTo>
                <a:pt x="627649" y="203558"/>
              </a:lnTo>
              <a:lnTo>
                <a:pt x="627649" y="2987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E46A22-2EFA-48A8-9015-795AD807A620}">
      <dsp:nvSpPr>
        <dsp:cNvPr id="0" name=""/>
        <dsp:cNvSpPr/>
      </dsp:nvSpPr>
      <dsp:spPr>
        <a:xfrm>
          <a:off x="3321500" y="1604269"/>
          <a:ext cx="627649" cy="298704"/>
        </a:xfrm>
        <a:custGeom>
          <a:avLst/>
          <a:gdLst/>
          <a:ahLst/>
          <a:cxnLst/>
          <a:rect l="0" t="0" r="0" b="0"/>
          <a:pathLst>
            <a:path>
              <a:moveTo>
                <a:pt x="627649" y="0"/>
              </a:moveTo>
              <a:lnTo>
                <a:pt x="627649" y="203558"/>
              </a:lnTo>
              <a:lnTo>
                <a:pt x="0" y="203558"/>
              </a:lnTo>
              <a:lnTo>
                <a:pt x="0" y="2987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98EF0F-6495-426D-A0C4-F49ACF783138}">
      <dsp:nvSpPr>
        <dsp:cNvPr id="0" name=""/>
        <dsp:cNvSpPr/>
      </dsp:nvSpPr>
      <dsp:spPr>
        <a:xfrm>
          <a:off x="2693851" y="653380"/>
          <a:ext cx="1255298" cy="298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558"/>
              </a:lnTo>
              <a:lnTo>
                <a:pt x="1255298" y="203558"/>
              </a:lnTo>
              <a:lnTo>
                <a:pt x="1255298" y="2987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E05341-0504-4508-A101-1E3284A8EDC1}">
      <dsp:nvSpPr>
        <dsp:cNvPr id="0" name=""/>
        <dsp:cNvSpPr/>
      </dsp:nvSpPr>
      <dsp:spPr>
        <a:xfrm>
          <a:off x="1438552" y="1604269"/>
          <a:ext cx="627649" cy="2987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558"/>
              </a:lnTo>
              <a:lnTo>
                <a:pt x="627649" y="203558"/>
              </a:lnTo>
              <a:lnTo>
                <a:pt x="627649" y="2987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85FB1-4267-47DF-8DCE-D9A96E9E2E22}">
      <dsp:nvSpPr>
        <dsp:cNvPr id="0" name=""/>
        <dsp:cNvSpPr/>
      </dsp:nvSpPr>
      <dsp:spPr>
        <a:xfrm>
          <a:off x="810902" y="1604269"/>
          <a:ext cx="627649" cy="298704"/>
        </a:xfrm>
        <a:custGeom>
          <a:avLst/>
          <a:gdLst/>
          <a:ahLst/>
          <a:cxnLst/>
          <a:rect l="0" t="0" r="0" b="0"/>
          <a:pathLst>
            <a:path>
              <a:moveTo>
                <a:pt x="627649" y="0"/>
              </a:moveTo>
              <a:lnTo>
                <a:pt x="627649" y="203558"/>
              </a:lnTo>
              <a:lnTo>
                <a:pt x="0" y="203558"/>
              </a:lnTo>
              <a:lnTo>
                <a:pt x="0" y="29870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FE131-148B-4AA7-86A7-27E90CF65DCD}">
      <dsp:nvSpPr>
        <dsp:cNvPr id="0" name=""/>
        <dsp:cNvSpPr/>
      </dsp:nvSpPr>
      <dsp:spPr>
        <a:xfrm>
          <a:off x="1438552" y="653380"/>
          <a:ext cx="1255298" cy="298704"/>
        </a:xfrm>
        <a:custGeom>
          <a:avLst/>
          <a:gdLst/>
          <a:ahLst/>
          <a:cxnLst/>
          <a:rect l="0" t="0" r="0" b="0"/>
          <a:pathLst>
            <a:path>
              <a:moveTo>
                <a:pt x="1255298" y="0"/>
              </a:moveTo>
              <a:lnTo>
                <a:pt x="1255298" y="203558"/>
              </a:lnTo>
              <a:lnTo>
                <a:pt x="0" y="203558"/>
              </a:lnTo>
              <a:lnTo>
                <a:pt x="0" y="2987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CAAB5B-9365-461D-B726-2AEF483E6982}">
      <dsp:nvSpPr>
        <dsp:cNvPr id="0" name=""/>
        <dsp:cNvSpPr/>
      </dsp:nvSpPr>
      <dsp:spPr>
        <a:xfrm>
          <a:off x="2180319" y="1196"/>
          <a:ext cx="1027062" cy="652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48FE07F-1584-4D55-ACFE-EC98D9270674}">
      <dsp:nvSpPr>
        <dsp:cNvPr id="0" name=""/>
        <dsp:cNvSpPr/>
      </dsp:nvSpPr>
      <dsp:spPr>
        <a:xfrm>
          <a:off x="2294437" y="109608"/>
          <a:ext cx="1027062" cy="6521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/>
            <a:t>前端</a:t>
          </a:r>
          <a:endParaRPr lang="zh-CN" altLang="en-US" sz="1100" kern="1200"/>
        </a:p>
      </dsp:txBody>
      <dsp:txXfrm>
        <a:off x="2313539" y="128710"/>
        <a:ext cx="988858" cy="613980"/>
      </dsp:txXfrm>
    </dsp:sp>
    <dsp:sp modelId="{3EA9F920-7A00-4DEB-9D7E-3EBC742B73E5}">
      <dsp:nvSpPr>
        <dsp:cNvPr id="0" name=""/>
        <dsp:cNvSpPr/>
      </dsp:nvSpPr>
      <dsp:spPr>
        <a:xfrm>
          <a:off x="925020" y="952084"/>
          <a:ext cx="1027062" cy="652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90472A6-31AA-419F-91BE-5234264C5084}">
      <dsp:nvSpPr>
        <dsp:cNvPr id="0" name=""/>
        <dsp:cNvSpPr/>
      </dsp:nvSpPr>
      <dsp:spPr>
        <a:xfrm>
          <a:off x="1039139" y="1060497"/>
          <a:ext cx="1027062" cy="6521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/>
            <a:t>登陆注册</a:t>
          </a:r>
          <a:endParaRPr lang="zh-CN" altLang="en-US" sz="1100" kern="1200"/>
        </a:p>
      </dsp:txBody>
      <dsp:txXfrm>
        <a:off x="1058241" y="1079599"/>
        <a:ext cx="988858" cy="613980"/>
      </dsp:txXfrm>
    </dsp:sp>
    <dsp:sp modelId="{77C26B29-E895-47FC-8D0A-C2598E0AB76B}">
      <dsp:nvSpPr>
        <dsp:cNvPr id="0" name=""/>
        <dsp:cNvSpPr/>
      </dsp:nvSpPr>
      <dsp:spPr>
        <a:xfrm>
          <a:off x="297371" y="1902973"/>
          <a:ext cx="1027062" cy="652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A07B84-ED30-4746-87C7-9397F4809703}">
      <dsp:nvSpPr>
        <dsp:cNvPr id="0" name=""/>
        <dsp:cNvSpPr/>
      </dsp:nvSpPr>
      <dsp:spPr>
        <a:xfrm>
          <a:off x="411489" y="2011386"/>
          <a:ext cx="1027062" cy="6521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/>
            <a:t>用户注册</a:t>
          </a:r>
          <a:endParaRPr lang="zh-CN" altLang="en-US" sz="1100" kern="1200"/>
        </a:p>
      </dsp:txBody>
      <dsp:txXfrm>
        <a:off x="430591" y="2030488"/>
        <a:ext cx="988858" cy="613980"/>
      </dsp:txXfrm>
    </dsp:sp>
    <dsp:sp modelId="{905EA9BC-8724-4501-8A54-714F583E6516}">
      <dsp:nvSpPr>
        <dsp:cNvPr id="0" name=""/>
        <dsp:cNvSpPr/>
      </dsp:nvSpPr>
      <dsp:spPr>
        <a:xfrm>
          <a:off x="1552670" y="1902973"/>
          <a:ext cx="1027062" cy="652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A2BB90-3138-44B2-BA5A-6DC2C4E80159}">
      <dsp:nvSpPr>
        <dsp:cNvPr id="0" name=""/>
        <dsp:cNvSpPr/>
      </dsp:nvSpPr>
      <dsp:spPr>
        <a:xfrm>
          <a:off x="1666788" y="2011386"/>
          <a:ext cx="1027062" cy="6521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/>
            <a:t>用户登录</a:t>
          </a:r>
          <a:endParaRPr lang="zh-CN" altLang="en-US" sz="1100" kern="1200"/>
        </a:p>
      </dsp:txBody>
      <dsp:txXfrm>
        <a:off x="1685890" y="2030488"/>
        <a:ext cx="988858" cy="613980"/>
      </dsp:txXfrm>
    </dsp:sp>
    <dsp:sp modelId="{00A4F9CD-62B5-48CB-954C-993CAC8E83D9}">
      <dsp:nvSpPr>
        <dsp:cNvPr id="0" name=""/>
        <dsp:cNvSpPr/>
      </dsp:nvSpPr>
      <dsp:spPr>
        <a:xfrm>
          <a:off x="3435618" y="952084"/>
          <a:ext cx="1027062" cy="652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6B931AD-2048-4C66-83E5-790332EF5B89}">
      <dsp:nvSpPr>
        <dsp:cNvPr id="0" name=""/>
        <dsp:cNvSpPr/>
      </dsp:nvSpPr>
      <dsp:spPr>
        <a:xfrm>
          <a:off x="3549736" y="1060497"/>
          <a:ext cx="1027062" cy="6521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/>
            <a:t>功能页</a:t>
          </a:r>
          <a:endParaRPr lang="zh-CN" altLang="en-US" sz="1100" kern="1200"/>
        </a:p>
      </dsp:txBody>
      <dsp:txXfrm>
        <a:off x="3568838" y="1079599"/>
        <a:ext cx="988858" cy="613980"/>
      </dsp:txXfrm>
    </dsp:sp>
    <dsp:sp modelId="{A0255182-B37E-4B4D-AC17-5C1028AF6D9F}">
      <dsp:nvSpPr>
        <dsp:cNvPr id="0" name=""/>
        <dsp:cNvSpPr/>
      </dsp:nvSpPr>
      <dsp:spPr>
        <a:xfrm>
          <a:off x="2807969" y="1902973"/>
          <a:ext cx="1027062" cy="652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1C65FCA-7944-4F5F-AF7E-C54BA9D5F3B0}">
      <dsp:nvSpPr>
        <dsp:cNvPr id="0" name=""/>
        <dsp:cNvSpPr/>
      </dsp:nvSpPr>
      <dsp:spPr>
        <a:xfrm>
          <a:off x="2922087" y="2011386"/>
          <a:ext cx="1027062" cy="6521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/>
            <a:t>路线创建与推荐队友功能</a:t>
          </a:r>
          <a:endParaRPr lang="zh-CN" altLang="en-US" sz="1100" kern="1200"/>
        </a:p>
      </dsp:txBody>
      <dsp:txXfrm>
        <a:off x="2941189" y="2030488"/>
        <a:ext cx="988858" cy="613980"/>
      </dsp:txXfrm>
    </dsp:sp>
    <dsp:sp modelId="{0C6906A6-2DF5-4291-8F90-D3F8E2915002}">
      <dsp:nvSpPr>
        <dsp:cNvPr id="0" name=""/>
        <dsp:cNvSpPr/>
      </dsp:nvSpPr>
      <dsp:spPr>
        <a:xfrm>
          <a:off x="4063268" y="1902973"/>
          <a:ext cx="1027062" cy="652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E9F0CB8-D6AA-4687-AEDC-A5D25AEEC316}">
      <dsp:nvSpPr>
        <dsp:cNvPr id="0" name=""/>
        <dsp:cNvSpPr/>
      </dsp:nvSpPr>
      <dsp:spPr>
        <a:xfrm>
          <a:off x="4177386" y="2011386"/>
          <a:ext cx="1027062" cy="6521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/>
            <a:t>评价系统与旅游日志</a:t>
          </a:r>
          <a:endParaRPr lang="zh-CN" altLang="en-US" sz="1100" kern="1200"/>
        </a:p>
      </dsp:txBody>
      <dsp:txXfrm>
        <a:off x="4196488" y="2030488"/>
        <a:ext cx="988858" cy="613980"/>
      </dsp:txXfrm>
    </dsp:sp>
    <dsp:sp modelId="{EFB23138-5022-40A2-901D-5B0FA6D0C24E}">
      <dsp:nvSpPr>
        <dsp:cNvPr id="0" name=""/>
        <dsp:cNvSpPr/>
      </dsp:nvSpPr>
      <dsp:spPr>
        <a:xfrm>
          <a:off x="5946216" y="1196"/>
          <a:ext cx="1027062" cy="652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1F9CD60-7B68-400A-8E16-74BC2D1274A1}">
      <dsp:nvSpPr>
        <dsp:cNvPr id="0" name=""/>
        <dsp:cNvSpPr/>
      </dsp:nvSpPr>
      <dsp:spPr>
        <a:xfrm>
          <a:off x="6060334" y="109608"/>
          <a:ext cx="1027062" cy="6521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/>
            <a:t>数据库</a:t>
          </a:r>
          <a:endParaRPr lang="zh-CN" altLang="en-US" sz="1100" kern="1200"/>
        </a:p>
      </dsp:txBody>
      <dsp:txXfrm>
        <a:off x="6079436" y="128710"/>
        <a:ext cx="988858" cy="613980"/>
      </dsp:txXfrm>
    </dsp:sp>
    <dsp:sp modelId="{79AEE03E-C93D-449F-B43B-CCD45CA8D668}">
      <dsp:nvSpPr>
        <dsp:cNvPr id="0" name=""/>
        <dsp:cNvSpPr/>
      </dsp:nvSpPr>
      <dsp:spPr>
        <a:xfrm>
          <a:off x="4690917" y="952084"/>
          <a:ext cx="1027062" cy="652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7DF304-2DED-4702-B635-35FA3AA6D7E8}">
      <dsp:nvSpPr>
        <dsp:cNvPr id="0" name=""/>
        <dsp:cNvSpPr/>
      </dsp:nvSpPr>
      <dsp:spPr>
        <a:xfrm>
          <a:off x="4805035" y="1060497"/>
          <a:ext cx="1027062" cy="6521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/>
            <a:t>用户表</a:t>
          </a:r>
          <a:endParaRPr lang="zh-CN" altLang="en-US" sz="1100" kern="1200"/>
        </a:p>
      </dsp:txBody>
      <dsp:txXfrm>
        <a:off x="4824137" y="1079599"/>
        <a:ext cx="988858" cy="613980"/>
      </dsp:txXfrm>
    </dsp:sp>
    <dsp:sp modelId="{16650705-6B8A-4BEC-9617-A4C7A13E556C}">
      <dsp:nvSpPr>
        <dsp:cNvPr id="0" name=""/>
        <dsp:cNvSpPr/>
      </dsp:nvSpPr>
      <dsp:spPr>
        <a:xfrm>
          <a:off x="5946216" y="952084"/>
          <a:ext cx="1027062" cy="652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DD11C29-9D0C-4A3A-8F79-5277D9C7811F}">
      <dsp:nvSpPr>
        <dsp:cNvPr id="0" name=""/>
        <dsp:cNvSpPr/>
      </dsp:nvSpPr>
      <dsp:spPr>
        <a:xfrm>
          <a:off x="6060334" y="1060497"/>
          <a:ext cx="1027062" cy="6521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/>
            <a:t>行程表</a:t>
          </a:r>
          <a:endParaRPr lang="zh-CN" altLang="en-US" sz="1100" kern="1200"/>
        </a:p>
      </dsp:txBody>
      <dsp:txXfrm>
        <a:off x="6079436" y="1079599"/>
        <a:ext cx="988858" cy="613980"/>
      </dsp:txXfrm>
    </dsp:sp>
    <dsp:sp modelId="{FEA8AEE1-904B-4293-933E-6197DD892F4D}">
      <dsp:nvSpPr>
        <dsp:cNvPr id="0" name=""/>
        <dsp:cNvSpPr/>
      </dsp:nvSpPr>
      <dsp:spPr>
        <a:xfrm>
          <a:off x="7201515" y="952084"/>
          <a:ext cx="1027062" cy="6521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1812C6F-471F-4ADF-B9D4-ABDE0C0ABE4D}">
      <dsp:nvSpPr>
        <dsp:cNvPr id="0" name=""/>
        <dsp:cNvSpPr/>
      </dsp:nvSpPr>
      <dsp:spPr>
        <a:xfrm>
          <a:off x="7315633" y="1060497"/>
          <a:ext cx="1027062" cy="6521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1" kern="1200"/>
            <a:t>日志表</a:t>
          </a:r>
          <a:endParaRPr lang="zh-CN" altLang="en-US" sz="1100" kern="1200"/>
        </a:p>
      </dsp:txBody>
      <dsp:txXfrm>
        <a:off x="7334735" y="1079599"/>
        <a:ext cx="988858" cy="6139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BD955-9A35-41E9-8DC3-141B20F11028}">
      <dsp:nvSpPr>
        <dsp:cNvPr id="0" name=""/>
        <dsp:cNvSpPr/>
      </dsp:nvSpPr>
      <dsp:spPr>
        <a:xfrm>
          <a:off x="6364804" y="1604118"/>
          <a:ext cx="627300" cy="29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445"/>
              </a:lnTo>
              <a:lnTo>
                <a:pt x="627300" y="203445"/>
              </a:lnTo>
              <a:lnTo>
                <a:pt x="627300" y="2985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3B220-96EE-4492-A70F-2609328BB9A7}">
      <dsp:nvSpPr>
        <dsp:cNvPr id="0" name=""/>
        <dsp:cNvSpPr/>
      </dsp:nvSpPr>
      <dsp:spPr>
        <a:xfrm>
          <a:off x="5737503" y="1604118"/>
          <a:ext cx="627300" cy="298538"/>
        </a:xfrm>
        <a:custGeom>
          <a:avLst/>
          <a:gdLst/>
          <a:ahLst/>
          <a:cxnLst/>
          <a:rect l="0" t="0" r="0" b="0"/>
          <a:pathLst>
            <a:path>
              <a:moveTo>
                <a:pt x="627300" y="0"/>
              </a:moveTo>
              <a:lnTo>
                <a:pt x="627300" y="203445"/>
              </a:lnTo>
              <a:lnTo>
                <a:pt x="0" y="203445"/>
              </a:lnTo>
              <a:lnTo>
                <a:pt x="0" y="2985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8C45B-C1FF-4609-9F60-7C8EDD84F503}">
      <dsp:nvSpPr>
        <dsp:cNvPr id="0" name=""/>
        <dsp:cNvSpPr/>
      </dsp:nvSpPr>
      <dsp:spPr>
        <a:xfrm>
          <a:off x="3855601" y="653758"/>
          <a:ext cx="2509202" cy="29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445"/>
              </a:lnTo>
              <a:lnTo>
                <a:pt x="2509202" y="203445"/>
              </a:lnTo>
              <a:lnTo>
                <a:pt x="2509202" y="2985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1E9864-9557-4F66-9D8D-CA18CDD37067}">
      <dsp:nvSpPr>
        <dsp:cNvPr id="0" name=""/>
        <dsp:cNvSpPr/>
      </dsp:nvSpPr>
      <dsp:spPr>
        <a:xfrm>
          <a:off x="4437182" y="1604118"/>
          <a:ext cx="91440" cy="298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85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0EDF99-29C6-482A-9B22-420FBB652269}">
      <dsp:nvSpPr>
        <dsp:cNvPr id="0" name=""/>
        <dsp:cNvSpPr/>
      </dsp:nvSpPr>
      <dsp:spPr>
        <a:xfrm>
          <a:off x="3855601" y="653758"/>
          <a:ext cx="627300" cy="29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445"/>
              </a:lnTo>
              <a:lnTo>
                <a:pt x="627300" y="203445"/>
              </a:lnTo>
              <a:lnTo>
                <a:pt x="627300" y="2985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F9EEA-6B25-4759-BC67-D03E5D552AE5}">
      <dsp:nvSpPr>
        <dsp:cNvPr id="0" name=""/>
        <dsp:cNvSpPr/>
      </dsp:nvSpPr>
      <dsp:spPr>
        <a:xfrm>
          <a:off x="3182581" y="1604118"/>
          <a:ext cx="91440" cy="298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85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B5A056-8597-469F-B0DC-B8D9B6742DB5}">
      <dsp:nvSpPr>
        <dsp:cNvPr id="0" name=""/>
        <dsp:cNvSpPr/>
      </dsp:nvSpPr>
      <dsp:spPr>
        <a:xfrm>
          <a:off x="3228301" y="653758"/>
          <a:ext cx="627300" cy="298538"/>
        </a:xfrm>
        <a:custGeom>
          <a:avLst/>
          <a:gdLst/>
          <a:ahLst/>
          <a:cxnLst/>
          <a:rect l="0" t="0" r="0" b="0"/>
          <a:pathLst>
            <a:path>
              <a:moveTo>
                <a:pt x="627300" y="0"/>
              </a:moveTo>
              <a:lnTo>
                <a:pt x="627300" y="203445"/>
              </a:lnTo>
              <a:lnTo>
                <a:pt x="0" y="203445"/>
              </a:lnTo>
              <a:lnTo>
                <a:pt x="0" y="2985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11EA9-C9FD-4B5F-917C-8EFCFA8D7D41}">
      <dsp:nvSpPr>
        <dsp:cNvPr id="0" name=""/>
        <dsp:cNvSpPr/>
      </dsp:nvSpPr>
      <dsp:spPr>
        <a:xfrm>
          <a:off x="1346399" y="1604118"/>
          <a:ext cx="627300" cy="29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445"/>
              </a:lnTo>
              <a:lnTo>
                <a:pt x="627300" y="203445"/>
              </a:lnTo>
              <a:lnTo>
                <a:pt x="627300" y="2985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302CA-7853-4B3A-ABDC-BC6B6F8E9FA9}">
      <dsp:nvSpPr>
        <dsp:cNvPr id="0" name=""/>
        <dsp:cNvSpPr/>
      </dsp:nvSpPr>
      <dsp:spPr>
        <a:xfrm>
          <a:off x="719098" y="1604118"/>
          <a:ext cx="627300" cy="298538"/>
        </a:xfrm>
        <a:custGeom>
          <a:avLst/>
          <a:gdLst/>
          <a:ahLst/>
          <a:cxnLst/>
          <a:rect l="0" t="0" r="0" b="0"/>
          <a:pathLst>
            <a:path>
              <a:moveTo>
                <a:pt x="627300" y="0"/>
              </a:moveTo>
              <a:lnTo>
                <a:pt x="627300" y="203445"/>
              </a:lnTo>
              <a:lnTo>
                <a:pt x="0" y="203445"/>
              </a:lnTo>
              <a:lnTo>
                <a:pt x="0" y="29853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BBBE2-B7D8-4DF3-8893-1AB44F605924}">
      <dsp:nvSpPr>
        <dsp:cNvPr id="0" name=""/>
        <dsp:cNvSpPr/>
      </dsp:nvSpPr>
      <dsp:spPr>
        <a:xfrm>
          <a:off x="1346399" y="653758"/>
          <a:ext cx="2509202" cy="298538"/>
        </a:xfrm>
        <a:custGeom>
          <a:avLst/>
          <a:gdLst/>
          <a:ahLst/>
          <a:cxnLst/>
          <a:rect l="0" t="0" r="0" b="0"/>
          <a:pathLst>
            <a:path>
              <a:moveTo>
                <a:pt x="2509202" y="0"/>
              </a:moveTo>
              <a:lnTo>
                <a:pt x="2509202" y="203445"/>
              </a:lnTo>
              <a:lnTo>
                <a:pt x="0" y="203445"/>
              </a:lnTo>
              <a:lnTo>
                <a:pt x="0" y="2985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11166-9115-483D-B859-D077A1330F4C}">
      <dsp:nvSpPr>
        <dsp:cNvPr id="0" name=""/>
        <dsp:cNvSpPr/>
      </dsp:nvSpPr>
      <dsp:spPr>
        <a:xfrm>
          <a:off x="3342355" y="1935"/>
          <a:ext cx="1026491" cy="6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BD104-DA60-4D7B-BB83-3D37F69A7E1F}">
      <dsp:nvSpPr>
        <dsp:cNvPr id="0" name=""/>
        <dsp:cNvSpPr/>
      </dsp:nvSpPr>
      <dsp:spPr>
        <a:xfrm>
          <a:off x="3456410" y="110287"/>
          <a:ext cx="1026491" cy="651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/>
            <a:t>后端</a:t>
          </a:r>
          <a:endParaRPr lang="zh-CN" altLang="en-US" sz="1300" kern="1200"/>
        </a:p>
      </dsp:txBody>
      <dsp:txXfrm>
        <a:off x="3475501" y="129378"/>
        <a:ext cx="988309" cy="613640"/>
      </dsp:txXfrm>
    </dsp:sp>
    <dsp:sp modelId="{D42E31EC-BDFF-4DC6-85A3-556861A6EA1E}">
      <dsp:nvSpPr>
        <dsp:cNvPr id="0" name=""/>
        <dsp:cNvSpPr/>
      </dsp:nvSpPr>
      <dsp:spPr>
        <a:xfrm>
          <a:off x="833153" y="952296"/>
          <a:ext cx="1026491" cy="6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51212-DE60-4EEA-94CA-7C92BE76E79D}">
      <dsp:nvSpPr>
        <dsp:cNvPr id="0" name=""/>
        <dsp:cNvSpPr/>
      </dsp:nvSpPr>
      <dsp:spPr>
        <a:xfrm>
          <a:off x="947207" y="1060648"/>
          <a:ext cx="1026491" cy="651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/>
            <a:t>用户管理模块</a:t>
          </a:r>
          <a:endParaRPr lang="zh-CN" altLang="en-US" sz="1300" kern="1200"/>
        </a:p>
      </dsp:txBody>
      <dsp:txXfrm>
        <a:off x="966298" y="1079739"/>
        <a:ext cx="988309" cy="613640"/>
      </dsp:txXfrm>
    </dsp:sp>
    <dsp:sp modelId="{9E930C2B-3A5D-41F4-83FD-146AECF7D676}">
      <dsp:nvSpPr>
        <dsp:cNvPr id="0" name=""/>
        <dsp:cNvSpPr/>
      </dsp:nvSpPr>
      <dsp:spPr>
        <a:xfrm>
          <a:off x="205852" y="1902656"/>
          <a:ext cx="1026491" cy="6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1D53A-6762-492B-BBAE-572FA6F83000}">
      <dsp:nvSpPr>
        <dsp:cNvPr id="0" name=""/>
        <dsp:cNvSpPr/>
      </dsp:nvSpPr>
      <dsp:spPr>
        <a:xfrm>
          <a:off x="319907" y="2011008"/>
          <a:ext cx="1026491" cy="651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/>
            <a:t>用户信息维护</a:t>
          </a:r>
          <a:endParaRPr lang="zh-CN" altLang="en-US" sz="1300" kern="1200"/>
        </a:p>
      </dsp:txBody>
      <dsp:txXfrm>
        <a:off x="338998" y="2030099"/>
        <a:ext cx="988309" cy="613640"/>
      </dsp:txXfrm>
    </dsp:sp>
    <dsp:sp modelId="{55EF9FC1-760C-4E5C-B101-E57CE3185F39}">
      <dsp:nvSpPr>
        <dsp:cNvPr id="0" name=""/>
        <dsp:cNvSpPr/>
      </dsp:nvSpPr>
      <dsp:spPr>
        <a:xfrm>
          <a:off x="1460453" y="1902656"/>
          <a:ext cx="1026491" cy="6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1FB4E-7D7F-4827-B428-0B1C8BA47FE7}">
      <dsp:nvSpPr>
        <dsp:cNvPr id="0" name=""/>
        <dsp:cNvSpPr/>
      </dsp:nvSpPr>
      <dsp:spPr>
        <a:xfrm>
          <a:off x="1574508" y="2011008"/>
          <a:ext cx="1026491" cy="651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/>
            <a:t>用户偏好与需求</a:t>
          </a:r>
          <a:endParaRPr lang="zh-CN" altLang="en-US" sz="1300" kern="1200"/>
        </a:p>
      </dsp:txBody>
      <dsp:txXfrm>
        <a:off x="1593599" y="2030099"/>
        <a:ext cx="988309" cy="613640"/>
      </dsp:txXfrm>
    </dsp:sp>
    <dsp:sp modelId="{05427827-EAC6-49A5-B025-71EAE4BB9377}">
      <dsp:nvSpPr>
        <dsp:cNvPr id="0" name=""/>
        <dsp:cNvSpPr/>
      </dsp:nvSpPr>
      <dsp:spPr>
        <a:xfrm>
          <a:off x="2715055" y="952296"/>
          <a:ext cx="1026491" cy="6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64D62-E4DE-4F6C-A172-1421BB1F68CD}">
      <dsp:nvSpPr>
        <dsp:cNvPr id="0" name=""/>
        <dsp:cNvSpPr/>
      </dsp:nvSpPr>
      <dsp:spPr>
        <a:xfrm>
          <a:off x="2829109" y="1060648"/>
          <a:ext cx="1026491" cy="651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/>
            <a:t>旅游推荐模块</a:t>
          </a:r>
          <a:endParaRPr lang="zh-CN" altLang="en-US" sz="1300" kern="1200"/>
        </a:p>
      </dsp:txBody>
      <dsp:txXfrm>
        <a:off x="2848200" y="1079739"/>
        <a:ext cx="988309" cy="613640"/>
      </dsp:txXfrm>
    </dsp:sp>
    <dsp:sp modelId="{C3C90A7E-ABE7-47F4-A5BE-B35026205086}">
      <dsp:nvSpPr>
        <dsp:cNvPr id="0" name=""/>
        <dsp:cNvSpPr/>
      </dsp:nvSpPr>
      <dsp:spPr>
        <a:xfrm>
          <a:off x="2715055" y="1902656"/>
          <a:ext cx="1026491" cy="6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7166A4-5BF2-41E6-A796-4183072131AC}">
      <dsp:nvSpPr>
        <dsp:cNvPr id="0" name=""/>
        <dsp:cNvSpPr/>
      </dsp:nvSpPr>
      <dsp:spPr>
        <a:xfrm>
          <a:off x="2829109" y="2011008"/>
          <a:ext cx="1026491" cy="651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/>
            <a:t>推荐队友与组队</a:t>
          </a:r>
          <a:endParaRPr lang="zh-CN" altLang="en-US" sz="1300" kern="1200"/>
        </a:p>
      </dsp:txBody>
      <dsp:txXfrm>
        <a:off x="2848200" y="2030099"/>
        <a:ext cx="988309" cy="613640"/>
      </dsp:txXfrm>
    </dsp:sp>
    <dsp:sp modelId="{22F90B03-E065-443A-BD18-E6F347BCE569}">
      <dsp:nvSpPr>
        <dsp:cNvPr id="0" name=""/>
        <dsp:cNvSpPr/>
      </dsp:nvSpPr>
      <dsp:spPr>
        <a:xfrm>
          <a:off x="3969656" y="952296"/>
          <a:ext cx="1026491" cy="6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45466-79CB-4BF7-964E-10E0C7BB7128}">
      <dsp:nvSpPr>
        <dsp:cNvPr id="0" name=""/>
        <dsp:cNvSpPr/>
      </dsp:nvSpPr>
      <dsp:spPr>
        <a:xfrm>
          <a:off x="4083710" y="1060648"/>
          <a:ext cx="1026491" cy="651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/>
            <a:t>评价与日志管理模块</a:t>
          </a:r>
          <a:endParaRPr lang="zh-CN" altLang="en-US" sz="1300" kern="1200"/>
        </a:p>
      </dsp:txBody>
      <dsp:txXfrm>
        <a:off x="4102801" y="1079739"/>
        <a:ext cx="988309" cy="613640"/>
      </dsp:txXfrm>
    </dsp:sp>
    <dsp:sp modelId="{AFFAC445-836B-4554-AF36-A37711C140E3}">
      <dsp:nvSpPr>
        <dsp:cNvPr id="0" name=""/>
        <dsp:cNvSpPr/>
      </dsp:nvSpPr>
      <dsp:spPr>
        <a:xfrm>
          <a:off x="3969656" y="1902656"/>
          <a:ext cx="1026491" cy="6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B201F-8E9C-4C2A-8684-6409A4B37B3F}">
      <dsp:nvSpPr>
        <dsp:cNvPr id="0" name=""/>
        <dsp:cNvSpPr/>
      </dsp:nvSpPr>
      <dsp:spPr>
        <a:xfrm>
          <a:off x="4083710" y="2011008"/>
          <a:ext cx="1026491" cy="651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/>
            <a:t>旅游日志</a:t>
          </a:r>
          <a:endParaRPr lang="zh-CN" altLang="en-US" sz="1300" kern="1200"/>
        </a:p>
      </dsp:txBody>
      <dsp:txXfrm>
        <a:off x="4102801" y="2030099"/>
        <a:ext cx="988309" cy="613640"/>
      </dsp:txXfrm>
    </dsp:sp>
    <dsp:sp modelId="{1583D18B-4B83-47C9-86A2-01EE0233D743}">
      <dsp:nvSpPr>
        <dsp:cNvPr id="0" name=""/>
        <dsp:cNvSpPr/>
      </dsp:nvSpPr>
      <dsp:spPr>
        <a:xfrm>
          <a:off x="5851558" y="952296"/>
          <a:ext cx="1026491" cy="6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98659-EA7A-46B2-AEC4-2EC4C58870DE}">
      <dsp:nvSpPr>
        <dsp:cNvPr id="0" name=""/>
        <dsp:cNvSpPr/>
      </dsp:nvSpPr>
      <dsp:spPr>
        <a:xfrm>
          <a:off x="5965612" y="1060648"/>
          <a:ext cx="1026491" cy="651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 dirty="0"/>
            <a:t>数据处理与分析模块</a:t>
          </a:r>
          <a:endParaRPr lang="zh-CN" altLang="en-US" sz="1300" kern="1200" dirty="0"/>
        </a:p>
      </dsp:txBody>
      <dsp:txXfrm>
        <a:off x="5984703" y="1079739"/>
        <a:ext cx="988309" cy="613640"/>
      </dsp:txXfrm>
    </dsp:sp>
    <dsp:sp modelId="{E91A63AD-ABB0-4A47-9200-C9797ACF16E0}">
      <dsp:nvSpPr>
        <dsp:cNvPr id="0" name=""/>
        <dsp:cNvSpPr/>
      </dsp:nvSpPr>
      <dsp:spPr>
        <a:xfrm>
          <a:off x="5224257" y="1902656"/>
          <a:ext cx="1026491" cy="6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ED51C-F8C9-4554-A2F8-87A1476F8074}">
      <dsp:nvSpPr>
        <dsp:cNvPr id="0" name=""/>
        <dsp:cNvSpPr/>
      </dsp:nvSpPr>
      <dsp:spPr>
        <a:xfrm>
          <a:off x="5338312" y="2011008"/>
          <a:ext cx="1026491" cy="651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/>
            <a:t>数据收集与处理</a:t>
          </a:r>
          <a:endParaRPr lang="zh-CN" altLang="en-US" sz="1300" kern="1200"/>
        </a:p>
      </dsp:txBody>
      <dsp:txXfrm>
        <a:off x="5357403" y="2030099"/>
        <a:ext cx="988309" cy="613640"/>
      </dsp:txXfrm>
    </dsp:sp>
    <dsp:sp modelId="{DF31F87F-DCB6-4BA5-967C-B90207200204}">
      <dsp:nvSpPr>
        <dsp:cNvPr id="0" name=""/>
        <dsp:cNvSpPr/>
      </dsp:nvSpPr>
      <dsp:spPr>
        <a:xfrm>
          <a:off x="6478858" y="1902656"/>
          <a:ext cx="1026491" cy="6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1F60A-88D6-4E2C-8E6D-C275270B22F3}">
      <dsp:nvSpPr>
        <dsp:cNvPr id="0" name=""/>
        <dsp:cNvSpPr/>
      </dsp:nvSpPr>
      <dsp:spPr>
        <a:xfrm>
          <a:off x="6592913" y="2011008"/>
          <a:ext cx="1026491" cy="6518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300" b="1" kern="1200"/>
            <a:t>偏好分析与推荐</a:t>
          </a:r>
          <a:endParaRPr lang="zh-CN" altLang="en-US" sz="1300" kern="1200"/>
        </a:p>
      </dsp:txBody>
      <dsp:txXfrm>
        <a:off x="6612004" y="2030099"/>
        <a:ext cx="988309" cy="613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21489A1B-C30D-4A2D-AD6F-72C4054A6D5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89E6A0A5-B054-4435-9BCD-60BBB2AC9B0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4D0AC7F7-28E0-4451-9E7F-BBE89653D3D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24AFA55E-C78D-4271-A1AA-21C60951ACC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E00B01F3-32AD-4BC4-84E8-1E4816CB70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3653242-5CA7-4CB8-9947-3FD00403C6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478825CA-6BCC-4690-9AB9-0EFC3D93DA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2C39313D-6AF2-4912-A75A-2D3B86A55B1E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A8C80EFC-FB0D-438E-8C50-9959271D37A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22E129E5-C647-4DFD-9481-EA3DF425B70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b" anchorCtr="0" compatLnSpc="1"/>
          <a:lstStyle>
            <a:lvl1pPr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28D457D3-D93F-4D1B-96E3-B6FE70608E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b" anchorCtr="0" compatLnSpc="1"/>
          <a:lstStyle>
            <a:lvl1pPr algn="r" eaLnBrk="1" hangingPunct="1">
              <a:defRPr sz="1200">
                <a:latin typeface="Arial" panose="020B0604020202090204" pitchFamily="34" charset="0"/>
              </a:defRPr>
            </a:lvl1pPr>
          </a:lstStyle>
          <a:p>
            <a:pPr>
              <a:defRPr/>
            </a:pPr>
            <a:fld id="{B8DE9E20-473F-4C80-B5B8-9061F40A85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DE9E20-473F-4C80-B5B8-9061F40A8512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847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DE9E20-473F-4C80-B5B8-9061F40A8512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128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 descr="CITTEXT">
            <a:extLst>
              <a:ext uri="{FF2B5EF4-FFF2-40B4-BE49-F238E27FC236}">
                <a16:creationId xmlns:a16="http://schemas.microsoft.com/office/drawing/2014/main" id="{4F009FC3-CDD1-4766-8FCC-B205A3E7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95600" cy="6858000"/>
          </a:xfrm>
          <a:custGeom>
            <a:avLst/>
            <a:gdLst>
              <a:gd name="T0" fmla="*/ 0 w 1824"/>
              <a:gd name="T1" fmla="*/ 6858000 h 3840"/>
              <a:gd name="T2" fmla="*/ 0 w 1824"/>
              <a:gd name="T3" fmla="*/ 0 h 3840"/>
              <a:gd name="T4" fmla="*/ 2895600 w 1824"/>
              <a:gd name="T5" fmla="*/ 0 h 3840"/>
              <a:gd name="T6" fmla="*/ 925513 w 1824"/>
              <a:gd name="T7" fmla="*/ 6858000 h 3840"/>
              <a:gd name="T8" fmla="*/ 0 w 1824"/>
              <a:gd name="T9" fmla="*/ 6858000 h 3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2A8C24-C896-4764-A12B-E389E1BBB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EB143B4-6FFF-4F66-B3F3-3E3AED936DFC}"/>
              </a:ext>
            </a:extLst>
          </p:cNvPr>
          <p:cNvGrpSpPr>
            <a:grpSpLocks/>
          </p:cNvGrpSpPr>
          <p:nvPr/>
        </p:nvGrpSpPr>
        <p:grpSpPr bwMode="auto">
          <a:xfrm>
            <a:off x="0" y="3567113"/>
            <a:ext cx="5781675" cy="149225"/>
            <a:chOff x="0" y="2256"/>
            <a:chExt cx="3642" cy="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D034F10-CEAC-4BCB-9AE2-AF3DA06267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2310"/>
              <a:ext cx="3642" cy="1"/>
            </a:xfrm>
            <a:custGeom>
              <a:avLst/>
              <a:gdLst>
                <a:gd name="T0" fmla="*/ 0 w 3642"/>
                <a:gd name="T1" fmla="*/ 0 h 1"/>
                <a:gd name="T2" fmla="*/ 3642 w 364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42" h="1">
                  <a:moveTo>
                    <a:pt x="0" y="0"/>
                  </a:moveTo>
                  <a:lnTo>
                    <a:pt x="3642" y="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0C0C959F-856D-4D22-BD79-8A38F9C183E2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60" y="2256"/>
              <a:ext cx="1678" cy="94"/>
              <a:chOff x="419" y="1193"/>
              <a:chExt cx="1678" cy="94"/>
            </a:xfrm>
          </p:grpSpPr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51CC8923-5B8E-4FF3-8CD8-DCBB1232D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32C558DE-7DD1-4A28-AD5B-C08B87A84F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D7D2CB88-62A8-447D-89D3-0364613E1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2" name="Oval 12">
                <a:extLst>
                  <a:ext uri="{FF2B5EF4-FFF2-40B4-BE49-F238E27FC236}">
                    <a16:creationId xmlns:a16="http://schemas.microsoft.com/office/drawing/2014/main" id="{3CF28040-2646-4705-A0A4-E0C37BE02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3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13" name="Text Box 13">
            <a:extLst>
              <a:ext uri="{FF2B5EF4-FFF2-40B4-BE49-F238E27FC236}">
                <a16:creationId xmlns:a16="http://schemas.microsoft.com/office/drawing/2014/main" id="{A9466556-3805-4AAD-B02D-9B031AAA4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8" y="14288"/>
            <a:ext cx="1004887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endParaRPr lang="en-US" altLang="zh-CN" sz="1600" dirty="0">
              <a:latin typeface="楷体" pitchFamily="49" charset="-122"/>
              <a:ea typeface="楷体" pitchFamily="49" charset="-122"/>
              <a:cs typeface="Arial" panose="020B0604020202090204" pitchFamily="34" charset="0"/>
            </a:endParaRPr>
          </a:p>
        </p:txBody>
      </p:sp>
      <p:pic>
        <p:nvPicPr>
          <p:cNvPr id="14" name="Picture 11" descr="工大标志">
            <a:extLst>
              <a:ext uri="{FF2B5EF4-FFF2-40B4-BE49-F238E27FC236}">
                <a16:creationId xmlns:a16="http://schemas.microsoft.com/office/drawing/2014/main" id="{0D75B532-FB3A-40B6-A7E4-D9EC420270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92613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00313"/>
            <a:ext cx="7772400" cy="641350"/>
          </a:xfrm>
        </p:spPr>
        <p:txBody>
          <a:bodyPr anchor="b">
            <a:spAutoFit/>
          </a:bodyPr>
          <a:lstStyle>
            <a:lvl1pPr algn="ctr">
              <a:defRPr sz="3600"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396875"/>
          </a:xfrm>
        </p:spPr>
        <p:txBody>
          <a:bodyPr>
            <a:spAutoFit/>
          </a:bodyPr>
          <a:lstStyle>
            <a:lvl1pPr marL="0" indent="0" algn="ctr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b="0">
                <a:ea typeface="楷体_GB2312" pitchFamily="49" charset="-122"/>
                <a:cs typeface="宋体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2514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09897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508000"/>
            <a:ext cx="2124075" cy="60896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3825" y="508000"/>
            <a:ext cx="6219825" cy="60896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48571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 descr="CITTEXT">
            <a:extLst>
              <a:ext uri="{FF2B5EF4-FFF2-40B4-BE49-F238E27FC236}">
                <a16:creationId xmlns:a16="http://schemas.microsoft.com/office/drawing/2014/main" id="{DB27856A-E224-43E9-8210-C57B68C67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95600" cy="6858000"/>
          </a:xfrm>
          <a:custGeom>
            <a:avLst/>
            <a:gdLst>
              <a:gd name="T0" fmla="*/ 0 w 1824"/>
              <a:gd name="T1" fmla="*/ 6858000 h 3840"/>
              <a:gd name="T2" fmla="*/ 0 w 1824"/>
              <a:gd name="T3" fmla="*/ 0 h 3840"/>
              <a:gd name="T4" fmla="*/ 2895600 w 1824"/>
              <a:gd name="T5" fmla="*/ 0 h 3840"/>
              <a:gd name="T6" fmla="*/ 925513 w 1824"/>
              <a:gd name="T7" fmla="*/ 6858000 h 3840"/>
              <a:gd name="T8" fmla="*/ 0 w 1824"/>
              <a:gd name="T9" fmla="*/ 6858000 h 3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7357E8D-C3F2-4501-9095-617EE42E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EDDEE18-C965-49ED-9F34-7203B85876C7}"/>
              </a:ext>
            </a:extLst>
          </p:cNvPr>
          <p:cNvGrpSpPr>
            <a:grpSpLocks/>
          </p:cNvGrpSpPr>
          <p:nvPr/>
        </p:nvGrpSpPr>
        <p:grpSpPr bwMode="auto">
          <a:xfrm>
            <a:off x="0" y="3567113"/>
            <a:ext cx="5781675" cy="149225"/>
            <a:chOff x="0" y="2256"/>
            <a:chExt cx="3642" cy="9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9EC09FC-E867-4A77-805A-FE55FD570C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0" y="2310"/>
              <a:ext cx="3642" cy="1"/>
            </a:xfrm>
            <a:custGeom>
              <a:avLst/>
              <a:gdLst>
                <a:gd name="T0" fmla="*/ 0 w 3642"/>
                <a:gd name="T1" fmla="*/ 0 h 1"/>
                <a:gd name="T2" fmla="*/ 3642 w 364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42" h="1">
                  <a:moveTo>
                    <a:pt x="0" y="0"/>
                  </a:moveTo>
                  <a:lnTo>
                    <a:pt x="3642" y="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0A2B49C0-558A-4F76-B67F-515AA3DFEA39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60" y="2256"/>
              <a:ext cx="1678" cy="94"/>
              <a:chOff x="419" y="1193"/>
              <a:chExt cx="1678" cy="94"/>
            </a:xfrm>
          </p:grpSpPr>
          <p:sp>
            <p:nvSpPr>
              <p:cNvPr id="9" name="Oval 9">
                <a:extLst>
                  <a:ext uri="{FF2B5EF4-FFF2-40B4-BE49-F238E27FC236}">
                    <a16:creationId xmlns:a16="http://schemas.microsoft.com/office/drawing/2014/main" id="{9483AC56-EC46-40EE-A0C5-449E6D799D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0" name="Oval 10">
                <a:extLst>
                  <a:ext uri="{FF2B5EF4-FFF2-40B4-BE49-F238E27FC236}">
                    <a16:creationId xmlns:a16="http://schemas.microsoft.com/office/drawing/2014/main" id="{0A8900DF-A97F-4ADD-9306-C87A12CA5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1" name="Oval 11">
                <a:extLst>
                  <a:ext uri="{FF2B5EF4-FFF2-40B4-BE49-F238E27FC236}">
                    <a16:creationId xmlns:a16="http://schemas.microsoft.com/office/drawing/2014/main" id="{C8924437-B1A0-415C-AD0B-06102F49A7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5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  <p:sp>
            <p:nvSpPr>
              <p:cNvPr id="12" name="Oval 12">
                <a:extLst>
                  <a:ext uri="{FF2B5EF4-FFF2-40B4-BE49-F238E27FC236}">
                    <a16:creationId xmlns:a16="http://schemas.microsoft.com/office/drawing/2014/main" id="{BA6C8C63-1F76-4A95-ABB4-92D2C0BCD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3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90204" pitchFamily="34" charset="0"/>
                </a:endParaRPr>
              </a:p>
            </p:txBody>
          </p:sp>
        </p:grpSp>
      </p:grpSp>
      <p:sp>
        <p:nvSpPr>
          <p:cNvPr id="13" name="Text Box 13">
            <a:extLst>
              <a:ext uri="{FF2B5EF4-FFF2-40B4-BE49-F238E27FC236}">
                <a16:creationId xmlns:a16="http://schemas.microsoft.com/office/drawing/2014/main" id="{7D7CCD77-A105-4B1E-8A73-37357788C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4188" y="14288"/>
            <a:ext cx="1004887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endParaRPr lang="en-US" altLang="zh-CN" sz="1600" dirty="0">
              <a:latin typeface="楷体" pitchFamily="49" charset="-122"/>
              <a:ea typeface="楷体" pitchFamily="49" charset="-122"/>
              <a:cs typeface="Arial" panose="020B0604020202090204" pitchFamily="34" charset="0"/>
            </a:endParaRPr>
          </a:p>
        </p:txBody>
      </p:sp>
      <p:pic>
        <p:nvPicPr>
          <p:cNvPr id="14" name="Picture 11" descr="工大标志">
            <a:extLst>
              <a:ext uri="{FF2B5EF4-FFF2-40B4-BE49-F238E27FC236}">
                <a16:creationId xmlns:a16="http://schemas.microsoft.com/office/drawing/2014/main" id="{3EB678AD-4AD1-488A-AA7D-A40687A68E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92613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00313"/>
            <a:ext cx="7772400" cy="641350"/>
          </a:xfrm>
        </p:spPr>
        <p:txBody>
          <a:bodyPr anchor="b">
            <a:spAutoFit/>
          </a:bodyPr>
          <a:lstStyle>
            <a:lvl1pPr algn="ctr">
              <a:defRPr sz="3600"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396875"/>
          </a:xfrm>
        </p:spPr>
        <p:txBody>
          <a:bodyPr>
            <a:spAutoFit/>
          </a:bodyPr>
          <a:lstStyle>
            <a:lvl1pPr marL="0" indent="0" algn="ctr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b="0">
                <a:ea typeface="楷体_GB2312" pitchFamily="49" charset="-122"/>
                <a:cs typeface="宋体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248184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7246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3367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027487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175" y="1484313"/>
            <a:ext cx="4029075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80612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83343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2150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034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8683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99248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35565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03737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508000"/>
            <a:ext cx="2124075" cy="60896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3825" y="508000"/>
            <a:ext cx="6219825" cy="60896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909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9213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027487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175" y="1484313"/>
            <a:ext cx="4029075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561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8434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787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93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75133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4475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1">
            <a:extLst>
              <a:ext uri="{FF2B5EF4-FFF2-40B4-BE49-F238E27FC236}">
                <a16:creationId xmlns:a16="http://schemas.microsoft.com/office/drawing/2014/main" id="{FB979DEF-EF2C-4AC2-A86A-47E2A9839A5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23825" y="50800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12">
            <a:extLst>
              <a:ext uri="{FF2B5EF4-FFF2-40B4-BE49-F238E27FC236}">
                <a16:creationId xmlns:a16="http://schemas.microsoft.com/office/drawing/2014/main" id="{FFE5D71C-0B6C-4488-9B33-5D8768850EE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Freeform 13">
            <a:extLst>
              <a:ext uri="{FF2B5EF4-FFF2-40B4-BE49-F238E27FC236}">
                <a16:creationId xmlns:a16="http://schemas.microsoft.com/office/drawing/2014/main" id="{91657657-335D-4DBF-B2AC-19C07C48A4F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268413"/>
            <a:ext cx="7732713" cy="5589587"/>
          </a:xfrm>
          <a:custGeom>
            <a:avLst/>
            <a:gdLst>
              <a:gd name="T0" fmla="*/ 0 w 4320"/>
              <a:gd name="T1" fmla="*/ 5589587 h 3264"/>
              <a:gd name="T2" fmla="*/ 0 w 4320"/>
              <a:gd name="T3" fmla="*/ 0 h 3264"/>
              <a:gd name="T4" fmla="*/ 7732713 w 4320"/>
              <a:gd name="T5" fmla="*/ 0 h 3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6" name="Oval 14">
            <a:extLst>
              <a:ext uri="{FF2B5EF4-FFF2-40B4-BE49-F238E27FC236}">
                <a16:creationId xmlns:a16="http://schemas.microsoft.com/office/drawing/2014/main" id="{0C6B3323-7494-40F6-86FB-AE08793B5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7" name="Oval 15">
            <a:extLst>
              <a:ext uri="{FF2B5EF4-FFF2-40B4-BE49-F238E27FC236}">
                <a16:creationId xmlns:a16="http://schemas.microsoft.com/office/drawing/2014/main" id="{1268F838-0455-438E-ACDE-FB6F172D6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8" name="Oval 16">
            <a:extLst>
              <a:ext uri="{FF2B5EF4-FFF2-40B4-BE49-F238E27FC236}">
                <a16:creationId xmlns:a16="http://schemas.microsoft.com/office/drawing/2014/main" id="{2DEEAE5B-DFE8-446B-AC14-37B95A73A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9" name="Oval 17">
            <a:extLst>
              <a:ext uri="{FF2B5EF4-FFF2-40B4-BE49-F238E27FC236}">
                <a16:creationId xmlns:a16="http://schemas.microsoft.com/office/drawing/2014/main" id="{189D22FB-4E52-4019-8000-839D53431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33" name="Rectangle 18">
            <a:extLst>
              <a:ext uri="{FF2B5EF4-FFF2-40B4-BE49-F238E27FC236}">
                <a16:creationId xmlns:a16="http://schemas.microsoft.com/office/drawing/2014/main" id="{384191E2-5D36-4D3F-9A68-9504B45B1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4" name="Text Box 19">
            <a:extLst>
              <a:ext uri="{FF2B5EF4-FFF2-40B4-BE49-F238E27FC236}">
                <a16:creationId xmlns:a16="http://schemas.microsoft.com/office/drawing/2014/main" id="{398CF841-FCFA-4189-AC1E-A721DA3D5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19050"/>
            <a:ext cx="2611437" cy="322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《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》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第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1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轮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 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检查汇报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9pPr>
    </p:titleStyle>
    <p:bodyStyle>
      <a:lvl1pPr marL="228600" indent="-227013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  <a:ea typeface="+mn-ea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912813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+mn-lt"/>
          <a:ea typeface="+mn-ea"/>
        </a:defRPr>
      </a:lvl4pPr>
      <a:lvl5pPr marL="1143000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5pPr>
      <a:lvl6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6pPr>
      <a:lvl7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7pPr>
      <a:lvl8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8pPr>
      <a:lvl9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1">
            <a:extLst>
              <a:ext uri="{FF2B5EF4-FFF2-40B4-BE49-F238E27FC236}">
                <a16:creationId xmlns:a16="http://schemas.microsoft.com/office/drawing/2014/main" id="{8E8CDE96-FA30-4719-BAB8-71D2BFFDD26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23825" y="50800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12">
            <a:extLst>
              <a:ext uri="{FF2B5EF4-FFF2-40B4-BE49-F238E27FC236}">
                <a16:creationId xmlns:a16="http://schemas.microsoft.com/office/drawing/2014/main" id="{605C9420-4BCA-48F3-AD57-7427DF504F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2052" name="Freeform 13">
            <a:extLst>
              <a:ext uri="{FF2B5EF4-FFF2-40B4-BE49-F238E27FC236}">
                <a16:creationId xmlns:a16="http://schemas.microsoft.com/office/drawing/2014/main" id="{E1D79AAF-C553-4D4B-9164-AE710AF67CE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2400" y="1268413"/>
            <a:ext cx="7732713" cy="5589587"/>
          </a:xfrm>
          <a:custGeom>
            <a:avLst/>
            <a:gdLst>
              <a:gd name="T0" fmla="*/ 0 w 4320"/>
              <a:gd name="T1" fmla="*/ 5589587 h 3264"/>
              <a:gd name="T2" fmla="*/ 0 w 4320"/>
              <a:gd name="T3" fmla="*/ 0 h 3264"/>
              <a:gd name="T4" fmla="*/ 7732713 w 4320"/>
              <a:gd name="T5" fmla="*/ 0 h 3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6" name="Oval 14">
            <a:extLst>
              <a:ext uri="{FF2B5EF4-FFF2-40B4-BE49-F238E27FC236}">
                <a16:creationId xmlns:a16="http://schemas.microsoft.com/office/drawing/2014/main" id="{33072174-0E9A-480E-92E5-B0A33D64E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1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7" name="Oval 15">
            <a:extLst>
              <a:ext uri="{FF2B5EF4-FFF2-40B4-BE49-F238E27FC236}">
                <a16:creationId xmlns:a16="http://schemas.microsoft.com/office/drawing/2014/main" id="{1C4CFA92-0414-4F59-9C01-7A96AE69B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3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8" name="Oval 16">
            <a:extLst>
              <a:ext uri="{FF2B5EF4-FFF2-40B4-BE49-F238E27FC236}">
                <a16:creationId xmlns:a16="http://schemas.microsoft.com/office/drawing/2014/main" id="{8CF00E8B-0A18-4C66-8D2D-4CE460BC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5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59409" name="Oval 17">
            <a:extLst>
              <a:ext uri="{FF2B5EF4-FFF2-40B4-BE49-F238E27FC236}">
                <a16:creationId xmlns:a16="http://schemas.microsoft.com/office/drawing/2014/main" id="{D9E5C399-9DC5-4558-B2F7-85FBCB650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90204" pitchFamily="34" charset="0"/>
            </a:endParaRPr>
          </a:p>
        </p:txBody>
      </p:sp>
      <p:sp>
        <p:nvSpPr>
          <p:cNvPr id="1033" name="Rectangle 18">
            <a:extLst>
              <a:ext uri="{FF2B5EF4-FFF2-40B4-BE49-F238E27FC236}">
                <a16:creationId xmlns:a16="http://schemas.microsoft.com/office/drawing/2014/main" id="{B0E96F7F-DC19-4A8A-A8A4-0D73496FD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4" name="Text Box 19">
            <a:extLst>
              <a:ext uri="{FF2B5EF4-FFF2-40B4-BE49-F238E27FC236}">
                <a16:creationId xmlns:a16="http://schemas.microsoft.com/office/drawing/2014/main" id="{5C46D4B1-8241-4419-AC61-388D25237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2563" y="19050"/>
            <a:ext cx="2611437" cy="322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《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软件工程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》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第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1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轮</a:t>
            </a:r>
            <a:r>
              <a:rPr lang="en-US" altLang="zh-CN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 </a:t>
            </a:r>
            <a:r>
              <a:rPr lang="zh-CN" altLang="en-US" sz="1500" dirty="0">
                <a:latin typeface="楷体" pitchFamily="49" charset="-122"/>
                <a:ea typeface="楷体" pitchFamily="49" charset="-122"/>
                <a:cs typeface="Arial" panose="020B0604020202090204" pitchFamily="34" charset="0"/>
              </a:rPr>
              <a:t>检查汇报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itchFamily="49" charset="-122"/>
          <a:ea typeface="楷体" pitchFamily="49" charset="-122"/>
          <a:cs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itchFamily="34" charset="0"/>
          <a:ea typeface="楷体_GB2312" pitchFamily="49" charset="-122"/>
          <a:cs typeface="宋体" pitchFamily="2" charset="-122"/>
        </a:defRPr>
      </a:lvl9pPr>
    </p:titleStyle>
    <p:bodyStyle>
      <a:lvl1pPr marL="228600" indent="-227013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227013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  <a:ea typeface="+mn-ea"/>
        </a:defRPr>
      </a:lvl2pPr>
      <a:lvl3pPr marL="682625" indent="-2238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912813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+mn-lt"/>
          <a:ea typeface="+mn-ea"/>
        </a:defRPr>
      </a:lvl4pPr>
      <a:lvl5pPr marL="1143000" indent="-2270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5pPr>
      <a:lvl6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6pPr>
      <a:lvl7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7pPr>
      <a:lvl8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8pPr>
      <a:lvl9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9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>
            <a:extLst>
              <a:ext uri="{FF2B5EF4-FFF2-40B4-BE49-F238E27FC236}">
                <a16:creationId xmlns:a16="http://schemas.microsoft.com/office/drawing/2014/main" id="{435804FC-E64C-4184-9A4A-DE6B688D7B6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617663"/>
            <a:ext cx="7772400" cy="1506537"/>
          </a:xfrm>
        </p:spPr>
        <p:txBody>
          <a:bodyPr/>
          <a:lstStyle/>
          <a:p>
            <a:pPr eaLnBrk="1" hangingPunct="1"/>
            <a:r>
              <a:rPr lang="zh-CN" altLang="zh-CN" sz="2800" dirty="0"/>
              <a:t>哈工大计算学部</a:t>
            </a:r>
            <a:r>
              <a:rPr lang="en-US" altLang="zh-CN" sz="2800" dirty="0"/>
              <a:t>2024</a:t>
            </a:r>
            <a:r>
              <a:rPr lang="zh-CN" altLang="en-US" sz="2800" dirty="0"/>
              <a:t>年春季学期</a:t>
            </a:r>
            <a:br>
              <a:rPr lang="zh-CN" altLang="en-US" sz="2800" dirty="0"/>
            </a:br>
            <a:r>
              <a:rPr lang="en-US" altLang="zh-CN" sz="2800" dirty="0"/>
              <a:t>《</a:t>
            </a:r>
            <a:r>
              <a:rPr lang="zh-CN" altLang="en-US" sz="2800" dirty="0"/>
              <a:t>软件工程</a:t>
            </a:r>
            <a:r>
              <a:rPr lang="en-US" altLang="zh-CN" sz="2800" dirty="0"/>
              <a:t>》Project</a:t>
            </a:r>
            <a:br>
              <a:rPr lang="en-US" altLang="zh-CN" sz="2800" dirty="0"/>
            </a:b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</a:t>
            </a:r>
            <a:r>
              <a:rPr lang="en-US" altLang="zh-CN" dirty="0"/>
              <a:t> </a:t>
            </a:r>
            <a:r>
              <a:rPr lang="zh-CN" altLang="en-US" dirty="0"/>
              <a:t>检查汇报</a:t>
            </a:r>
          </a:p>
        </p:txBody>
      </p:sp>
      <p:sp>
        <p:nvSpPr>
          <p:cNvPr id="7171" name="Rectangle 193">
            <a:extLst>
              <a:ext uri="{FF2B5EF4-FFF2-40B4-BE49-F238E27FC236}">
                <a16:creationId xmlns:a16="http://schemas.microsoft.com/office/drawing/2014/main" id="{C8CEA891-BAEE-453B-A300-41E3875F45D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1136650"/>
          </a:xfrm>
        </p:spPr>
        <p:txBody>
          <a:bodyPr/>
          <a:lstStyle/>
          <a:p>
            <a:pPr eaLnBrk="1" hangingPunct="1"/>
            <a:r>
              <a:rPr lang="zh-CN" altLang="en-US" noProof="1"/>
              <a:t>小组成员：邱锦桐、邓家颖、左镕畅</a:t>
            </a:r>
            <a:endParaRPr lang="zh-CN" altLang="zh-CN" noProof="1"/>
          </a:p>
          <a:p>
            <a:pPr eaLnBrk="1" hangingPunct="1"/>
            <a:endParaRPr lang="zh-CN" altLang="zh-CN" noProof="1"/>
          </a:p>
          <a:p>
            <a:pPr eaLnBrk="1" hangingPunct="1"/>
            <a:fld id="{C89F43D9-17A5-4FEF-9BCE-A1EBF701B548}" type="datetime2">
              <a:rPr lang="zh-CN" altLang="en-US" noProof="1" smtClean="0"/>
              <a:pPr eaLnBrk="1" hangingPunct="1"/>
              <a:t>2024年6月30日</a:t>
            </a:fld>
            <a:endParaRPr lang="zh-CN" alt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6460647-A818-4407-BE45-BAF41FC026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团队分工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10E40A20-1CCE-A9CD-E240-F326834A2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7013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2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1587" indent="0" eaLnBrk="1" hangingPunct="1">
              <a:buNone/>
            </a:pPr>
            <a:r>
              <a:rPr lang="zh-CN" altLang="en-US" dirty="0"/>
              <a:t>前端开发</a:t>
            </a:r>
            <a:endParaRPr lang="en-US" altLang="zh-CN" dirty="0"/>
          </a:p>
          <a:p>
            <a:pPr eaLnBrk="1" hangingPunct="1"/>
            <a:r>
              <a:rPr lang="zh-CN" altLang="en-US" dirty="0"/>
              <a:t>前端设计和开发</a:t>
            </a:r>
            <a:endParaRPr lang="en-US" altLang="zh-CN" dirty="0"/>
          </a:p>
          <a:p>
            <a:pPr lvl="1" eaLnBrk="1" hangingPunct="1"/>
            <a:r>
              <a:rPr lang="zh-CN" altLang="en-US" sz="2000" b="1" dirty="0"/>
              <a:t>设计用户界面（</a:t>
            </a:r>
            <a:r>
              <a:rPr lang="en-US" altLang="zh-CN" sz="2000" b="1" dirty="0"/>
              <a:t>UI</a:t>
            </a:r>
            <a:r>
              <a:rPr lang="zh-CN" altLang="en-US" sz="2000" b="1" dirty="0"/>
              <a:t>），确保良好的用户体验（</a:t>
            </a:r>
            <a:r>
              <a:rPr lang="en-US" altLang="zh-CN" sz="2000" b="1" dirty="0"/>
              <a:t>UX</a:t>
            </a:r>
            <a:r>
              <a:rPr lang="zh-CN" altLang="en-US" sz="2000" b="1" dirty="0"/>
              <a:t>）。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实现用户注册、登录、信息维护和旅游意向维护页面。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实现团队组建和路线推荐功能的前端部分。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集成地图展示和交互功能。</a:t>
            </a:r>
            <a:r>
              <a:rPr lang="en-US" altLang="zh-CN"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4578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6460647-A818-4407-BE45-BAF41FC026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团队分工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AF81271-8BC1-58A4-8D6E-ABFFAEA92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7013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2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1587" indent="0" eaLnBrk="1" hangingPunct="1">
              <a:buNone/>
            </a:pPr>
            <a:r>
              <a:rPr lang="zh-CN" altLang="en-US" dirty="0"/>
              <a:t>全栈开发 </a:t>
            </a:r>
            <a:r>
              <a:rPr lang="en-US" altLang="zh-CN" dirty="0"/>
              <a:t>/ </a:t>
            </a:r>
            <a:r>
              <a:rPr lang="zh-CN" altLang="en-US" dirty="0"/>
              <a:t>测试</a:t>
            </a:r>
            <a:endParaRPr lang="en-US" altLang="zh-CN" dirty="0"/>
          </a:p>
          <a:p>
            <a:pPr eaLnBrk="1" hangingPunct="1"/>
            <a:r>
              <a:rPr lang="zh-CN" altLang="en-US" dirty="0"/>
              <a:t>全栈开发</a:t>
            </a:r>
            <a:endParaRPr lang="en-US" altLang="zh-CN" dirty="0"/>
          </a:p>
          <a:p>
            <a:pPr lvl="1" eaLnBrk="1" hangingPunct="1"/>
            <a:r>
              <a:rPr lang="zh-CN" altLang="en-US" sz="2000" b="1" dirty="0"/>
              <a:t>支持前端和后端开发工作，负责一些跨越前后端的功能实现。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负责路线推荐和旅游日志撰写等功能的全栈实现。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协助集成前后端功能，确保系统的整体性和功能完整性。</a:t>
            </a:r>
            <a:endParaRPr lang="en-US" altLang="zh-CN" sz="2000" b="1" dirty="0"/>
          </a:p>
          <a:p>
            <a:pPr eaLnBrk="1" hangingPunct="1"/>
            <a:r>
              <a:rPr lang="zh-CN" altLang="en-US" dirty="0"/>
              <a:t>测试</a:t>
            </a:r>
            <a:endParaRPr lang="en-US" altLang="zh-CN" dirty="0"/>
          </a:p>
          <a:p>
            <a:pPr lvl="1" eaLnBrk="1" hangingPunct="1"/>
            <a:r>
              <a:rPr lang="zh-CN" altLang="en-US" sz="2000" b="1" dirty="0"/>
              <a:t>进行功能测试和用户体验测试。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编写测试用例，确保各个功能模块的正确性。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收集和整理用户反馈，进行功能改进。</a:t>
            </a:r>
            <a:endParaRPr lang="zh-CN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167018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287BE11-7E85-4C14-92EE-33137DA7A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开发进度计划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620E365-B08C-474B-AD5F-9C46391E56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412776"/>
            <a:ext cx="8208962" cy="5113337"/>
          </a:xfrm>
        </p:spPr>
        <p:txBody>
          <a:bodyPr/>
          <a:lstStyle/>
          <a:p>
            <a:pPr eaLnBrk="1" hangingPunct="1"/>
            <a:r>
              <a:rPr lang="zh-CN" altLang="en-US" dirty="0"/>
              <a:t>第一周（</a:t>
            </a:r>
            <a:r>
              <a:rPr lang="en-US" altLang="zh-CN" dirty="0"/>
              <a:t>5.29-6.5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/>
            <a:r>
              <a:rPr lang="zh-CN" altLang="en-US" sz="2000" b="1" dirty="0"/>
              <a:t>完成项目计划书撰写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确定项目所采用的技术栈，搭建基础框架</a:t>
            </a:r>
            <a:endParaRPr lang="en-US" altLang="zh-CN" sz="2000" b="1" dirty="0"/>
          </a:p>
          <a:p>
            <a:pPr eaLnBrk="1" hangingPunct="1"/>
            <a:r>
              <a:rPr lang="zh-CN" altLang="en-US" dirty="0"/>
              <a:t>第二周（</a:t>
            </a:r>
            <a:r>
              <a:rPr lang="en-US" altLang="zh-CN" dirty="0"/>
              <a:t>6.6-6.12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/>
            <a:r>
              <a:rPr lang="zh-CN" altLang="en-US" sz="2000" b="1" dirty="0"/>
              <a:t>完成基础功能的后端部分</a:t>
            </a:r>
            <a:endParaRPr lang="en-US" altLang="zh-CN" sz="2000" b="1" dirty="0"/>
          </a:p>
          <a:p>
            <a:pPr lvl="2" eaLnBrk="1" hangingPunct="1"/>
            <a:r>
              <a:rPr lang="zh-CN" altLang="en-US" sz="2000" b="1" dirty="0"/>
              <a:t>会员管理</a:t>
            </a:r>
            <a:endParaRPr lang="en-US" altLang="zh-CN" sz="2000" b="1" dirty="0"/>
          </a:p>
          <a:p>
            <a:pPr lvl="2" eaLnBrk="1" hangingPunct="1"/>
            <a:r>
              <a:rPr lang="zh-CN" altLang="en-US" sz="2000" b="1" dirty="0"/>
              <a:t>会员的意向维护</a:t>
            </a:r>
            <a:endParaRPr lang="en-US" altLang="zh-CN" sz="2000" b="1" dirty="0"/>
          </a:p>
          <a:p>
            <a:pPr lvl="2" eaLnBrk="1" hangingPunct="1"/>
            <a:r>
              <a:rPr lang="zh-CN" altLang="en-US" sz="2000" b="1" dirty="0"/>
              <a:t>自动组建</a:t>
            </a:r>
            <a:endParaRPr lang="en-US" altLang="zh-CN" sz="2000" b="1" dirty="0"/>
          </a:p>
          <a:p>
            <a:pPr lvl="2" eaLnBrk="1" hangingPunct="1"/>
            <a:r>
              <a:rPr lang="zh-CN" altLang="en-US" sz="2000" b="1" dirty="0"/>
              <a:t>推荐功能</a:t>
            </a:r>
            <a:endParaRPr lang="en-US" altLang="zh-CN" sz="2000" b="1" dirty="0"/>
          </a:p>
          <a:p>
            <a:pPr lvl="2" eaLnBrk="1" hangingPunct="1"/>
            <a:r>
              <a:rPr lang="zh-CN" altLang="en-US" sz="2000" b="1" dirty="0"/>
              <a:t>路线评价</a:t>
            </a:r>
            <a:endParaRPr lang="en-US" altLang="zh-CN" sz="2000" b="1" dirty="0"/>
          </a:p>
          <a:p>
            <a:pPr lvl="2" eaLnBrk="1" hangingPunct="1"/>
            <a:r>
              <a:rPr lang="zh-CN" altLang="en-US" sz="2000" b="1" dirty="0"/>
              <a:t>旅游日志撰写</a:t>
            </a:r>
            <a:endParaRPr lang="en-US" altLang="zh-CN" sz="2000" b="1" dirty="0"/>
          </a:p>
          <a:p>
            <a:pPr lvl="2" eaLnBrk="1" hangingPunct="1"/>
            <a:r>
              <a:rPr lang="zh-CN" altLang="en-US" sz="2000" b="1" dirty="0"/>
              <a:t>旅游攻略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完成部分基础功能的简单前端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287BE11-7E85-4C14-92EE-33137DA7A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开发进度计划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8620E365-B08C-474B-AD5F-9C46391E56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第三周（</a:t>
            </a:r>
            <a:r>
              <a:rPr lang="en-US" altLang="zh-CN" dirty="0"/>
              <a:t>6.13-6.19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/>
            <a:r>
              <a:rPr lang="zh-CN" altLang="en-US" sz="2000" b="1" dirty="0"/>
              <a:t>完成附加功能的后端与前端</a:t>
            </a:r>
            <a:endParaRPr lang="en-US" altLang="zh-CN" sz="2000" b="1" dirty="0"/>
          </a:p>
          <a:p>
            <a:pPr lvl="2" eaLnBrk="1" hangingPunct="1"/>
            <a:r>
              <a:rPr lang="zh-CN" altLang="en-US" sz="2000" b="1" dirty="0"/>
              <a:t>在旅游路线规划、展示等方面用到百度或腾讯等地图服务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完成所有功能的前端</a:t>
            </a:r>
            <a:endParaRPr lang="en-US" altLang="zh-CN" sz="2000" b="1" dirty="0"/>
          </a:p>
          <a:p>
            <a:pPr eaLnBrk="1" hangingPunct="1"/>
            <a:r>
              <a:rPr lang="zh-CN" altLang="en-US" dirty="0"/>
              <a:t>第四周（</a:t>
            </a:r>
            <a:r>
              <a:rPr lang="en-US" altLang="zh-CN" dirty="0"/>
              <a:t>6.20-6.26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/>
            <a:r>
              <a:rPr lang="zh-CN" altLang="en-US" sz="2000" b="1" dirty="0"/>
              <a:t>完成项目测试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收集测试用户的意见并进行修改</a:t>
            </a:r>
            <a:endParaRPr lang="en-US" altLang="zh-CN" sz="2000" b="1" dirty="0"/>
          </a:p>
          <a:p>
            <a:pPr eaLnBrk="1" hangingPunct="1"/>
            <a:r>
              <a:rPr lang="zh-CN" altLang="en-US" dirty="0"/>
              <a:t>第五周（</a:t>
            </a:r>
            <a:r>
              <a:rPr lang="en-US" altLang="zh-CN" dirty="0"/>
              <a:t>6.26-6.30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/>
            <a:r>
              <a:rPr lang="zh-CN" altLang="en-US" sz="2000" b="1" dirty="0"/>
              <a:t>修复所有测试出现的问题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完成最后的迭代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提交项目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41739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EC1E3E4-4E7D-4233-90BD-35909CF9A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体系结构设计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239DC44-1199-4ABC-A3F1-B84929C268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前端架构：</a:t>
            </a:r>
            <a:endParaRPr lang="en-US" altLang="zh-CN" dirty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</a:rPr>
              <a:t>用户界面：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首页：显示网站简介和主要功能入口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注册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登录页面：用户认证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团队管理页面：创建、查看团队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邀请管理页面：管理和查看邀请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日志页面：撰写和查看旅游日志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旅游路线页面：规划和展示路线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个人信息页面：维护个人信息</a:t>
            </a:r>
            <a:endParaRPr lang="en-US" altLang="zh-CN" dirty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</a:rPr>
              <a:t>前端框架：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使用 </a:t>
            </a:r>
            <a:r>
              <a:rPr lang="en-US" altLang="zh-CN" dirty="0">
                <a:solidFill>
                  <a:schemeClr val="tx1"/>
                </a:solidFill>
              </a:rPr>
              <a:t>Vue.js </a:t>
            </a:r>
            <a:r>
              <a:rPr lang="zh-CN" altLang="en-US" dirty="0">
                <a:solidFill>
                  <a:schemeClr val="tx1"/>
                </a:solidFill>
              </a:rPr>
              <a:t>构建组件化的用户界面</a:t>
            </a:r>
            <a:endParaRPr lang="en-US" altLang="zh-CN" dirty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</a:rPr>
              <a:t>数据交互：</a:t>
            </a:r>
            <a:endParaRPr lang="en-US" altLang="zh-CN" dirty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dirty="0">
                <a:solidFill>
                  <a:schemeClr val="tx1"/>
                </a:solidFill>
              </a:rPr>
              <a:t>通过 </a:t>
            </a:r>
            <a:r>
              <a:rPr lang="en-US" altLang="zh-CN" dirty="0">
                <a:solidFill>
                  <a:schemeClr val="tx1"/>
                </a:solidFill>
              </a:rPr>
              <a:t>Flask</a:t>
            </a:r>
            <a:r>
              <a:rPr lang="zh-CN" altLang="en-US" dirty="0">
                <a:solidFill>
                  <a:schemeClr val="tx1"/>
                </a:solidFill>
              </a:rPr>
              <a:t>与后端 </a:t>
            </a:r>
            <a:r>
              <a:rPr lang="en-US" altLang="zh-CN" dirty="0">
                <a:solidFill>
                  <a:schemeClr val="tx1"/>
                </a:solidFill>
              </a:rPr>
              <a:t>API </a:t>
            </a:r>
            <a:r>
              <a:rPr lang="zh-CN" altLang="en-US" dirty="0">
                <a:solidFill>
                  <a:schemeClr val="tx1"/>
                </a:solidFill>
              </a:rPr>
              <a:t>进行通信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EC1E3E4-4E7D-4233-90BD-35909CF9A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体系结构设计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F239DC44-1199-4ABC-A3F1-B84929C268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后端</a:t>
            </a:r>
            <a:r>
              <a:rPr lang="zh-CN" altLang="en-US" dirty="0">
                <a:solidFill>
                  <a:schemeClr val="tx1"/>
                </a:solidFill>
              </a:rPr>
              <a:t>架构：</a:t>
            </a:r>
            <a:endParaRPr lang="en-US" altLang="zh-CN" dirty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dirty="0"/>
              <a:t>服务器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使用 </a:t>
            </a:r>
            <a:r>
              <a:rPr lang="en-US" altLang="zh-CN" dirty="0">
                <a:solidFill>
                  <a:schemeClr val="tx1"/>
                </a:solidFill>
              </a:rPr>
              <a:t>Python (Flask) </a:t>
            </a:r>
            <a:r>
              <a:rPr lang="zh-CN" altLang="en-US" dirty="0">
                <a:solidFill>
                  <a:schemeClr val="tx1"/>
                </a:solidFill>
              </a:rPr>
              <a:t>搭建服务器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实现 </a:t>
            </a:r>
            <a:r>
              <a:rPr lang="en-US" altLang="zh-CN" dirty="0">
                <a:solidFill>
                  <a:schemeClr val="tx1"/>
                </a:solidFill>
              </a:rPr>
              <a:t>API</a:t>
            </a:r>
            <a:r>
              <a:rPr lang="zh-CN" altLang="en-US" dirty="0">
                <a:solidFill>
                  <a:schemeClr val="tx1"/>
                </a:solidFill>
              </a:rPr>
              <a:t> 供前端调用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实现用户认证和授权机制</a:t>
            </a:r>
            <a:endParaRPr lang="en-US" altLang="zh-CN" dirty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dirty="0"/>
              <a:t>数据库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/>
              <a:t>使用 </a:t>
            </a:r>
            <a:r>
              <a:rPr lang="en-US" altLang="zh-CN" dirty="0"/>
              <a:t>MySQL </a:t>
            </a:r>
            <a:r>
              <a:rPr lang="zh-CN" altLang="en-US" dirty="0"/>
              <a:t>存储用户、团队、日志等数据</a:t>
            </a:r>
            <a:endParaRPr lang="en-US" altLang="zh-CN" dirty="0">
              <a:solidFill>
                <a:schemeClr val="tx1"/>
              </a:solidFill>
            </a:endParaRPr>
          </a:p>
          <a:p>
            <a:pPr lvl="1" eaLnBrk="1" hangingPunct="1"/>
            <a:r>
              <a:rPr lang="zh-CN" altLang="en-US" dirty="0"/>
              <a:t>功能模块</a:t>
            </a:r>
            <a:endParaRPr lang="en-US" altLang="zh-CN" dirty="0"/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用户管理模块：注册、登录、个人信息维护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团队管理模块：创建、查看和管理团队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邀请管理模块：发送和查看邀请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日志管理模块：撰写和查看旅游日志</a:t>
            </a:r>
            <a:endParaRPr lang="en-US" altLang="zh-CN" dirty="0">
              <a:solidFill>
                <a:schemeClr val="tx1"/>
              </a:solidFill>
            </a:endParaRPr>
          </a:p>
          <a:p>
            <a:pPr lvl="2" eaLnBrk="1" hangingPunct="1"/>
            <a:r>
              <a:rPr lang="zh-CN" altLang="en-US" dirty="0">
                <a:solidFill>
                  <a:schemeClr val="tx1"/>
                </a:solidFill>
              </a:rPr>
              <a:t>路线管理模块：规划和展示旅游路线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4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65931FF-0F58-45EC-973D-A69A6955D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结合</a:t>
            </a:r>
            <a:r>
              <a:rPr lang="en-US" altLang="zh-CN" dirty="0"/>
              <a:t>Lab4</a:t>
            </a:r>
            <a:r>
              <a:rPr lang="zh-CN" altLang="en-US" dirty="0"/>
              <a:t>，绘制分析类图和领域类图、时序图等内容。注：只需要将</a:t>
            </a:r>
            <a:r>
              <a:rPr lang="en-US" altLang="zh-CN" dirty="0"/>
              <a:t>Lab4</a:t>
            </a:r>
            <a:r>
              <a:rPr lang="zh-CN" altLang="en-US" dirty="0"/>
              <a:t>中的成果放入即可，无需绘制新的模型。</a:t>
            </a:r>
            <a:endParaRPr lang="zh-CN" altLang="zh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509FEC-F371-4F68-9F90-9766423FB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001" y="2446114"/>
            <a:ext cx="4151536" cy="415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58E504E-6594-48CE-B334-B146758FE6E7}"/>
              </a:ext>
            </a:extLst>
          </p:cNvPr>
          <p:cNvSpPr txBox="1"/>
          <p:nvPr/>
        </p:nvSpPr>
        <p:spPr>
          <a:xfrm>
            <a:off x="755576" y="2446114"/>
            <a:ext cx="188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分析类图：</a:t>
            </a:r>
          </a:p>
        </p:txBody>
      </p:sp>
    </p:spTree>
    <p:extLst>
      <p:ext uri="{BB962C8B-B14F-4D97-AF65-F5344CB8AC3E}">
        <p14:creationId xmlns:p14="http://schemas.microsoft.com/office/powerpoint/2010/main" val="3645096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65931FF-0F58-45EC-973D-A69A6955D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结合</a:t>
            </a:r>
            <a:r>
              <a:rPr lang="en-US" altLang="zh-CN" dirty="0"/>
              <a:t>Lab4</a:t>
            </a:r>
            <a:r>
              <a:rPr lang="zh-CN" altLang="en-US" dirty="0"/>
              <a:t>，绘制分析类图和领域类图、时序图等内容。注：只需要将</a:t>
            </a:r>
            <a:r>
              <a:rPr lang="en-US" altLang="zh-CN" dirty="0"/>
              <a:t>Lab4</a:t>
            </a:r>
            <a:r>
              <a:rPr lang="zh-CN" altLang="en-US" dirty="0"/>
              <a:t>中的成果放入即可，无需绘制新的模型。</a:t>
            </a:r>
            <a:endParaRPr lang="zh-C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8E504E-6594-48CE-B334-B146758FE6E7}"/>
              </a:ext>
            </a:extLst>
          </p:cNvPr>
          <p:cNvSpPr txBox="1"/>
          <p:nvPr/>
        </p:nvSpPr>
        <p:spPr>
          <a:xfrm>
            <a:off x="755576" y="2446114"/>
            <a:ext cx="188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实体类图：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214FDD-7285-44A1-9F79-C7CED1C4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64" y="2348880"/>
            <a:ext cx="4125913" cy="412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4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65931FF-0F58-45EC-973D-A69A6955D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结合</a:t>
            </a:r>
            <a:r>
              <a:rPr lang="en-US" altLang="zh-CN" dirty="0"/>
              <a:t>Lab4</a:t>
            </a:r>
            <a:r>
              <a:rPr lang="zh-CN" altLang="en-US" dirty="0"/>
              <a:t>，绘制分析类图和领域类图、时序图等内容。注：只需要将</a:t>
            </a:r>
            <a:r>
              <a:rPr lang="en-US" altLang="zh-CN" dirty="0"/>
              <a:t>Lab4</a:t>
            </a:r>
            <a:r>
              <a:rPr lang="zh-CN" altLang="en-US" dirty="0"/>
              <a:t>中的成果放入即可，无需绘制新的模型。</a:t>
            </a:r>
            <a:endParaRPr lang="zh-C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8E504E-6594-48CE-B334-B146758FE6E7}"/>
              </a:ext>
            </a:extLst>
          </p:cNvPr>
          <p:cNvSpPr txBox="1"/>
          <p:nvPr/>
        </p:nvSpPr>
        <p:spPr>
          <a:xfrm>
            <a:off x="555749" y="2330450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时序图（用例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）：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12195E-8F07-47F8-B797-D73C70EA9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06" y="2330450"/>
            <a:ext cx="2667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541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65931FF-0F58-45EC-973D-A69A6955D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结合</a:t>
            </a:r>
            <a:r>
              <a:rPr lang="en-US" altLang="zh-CN" dirty="0"/>
              <a:t>Lab4</a:t>
            </a:r>
            <a:r>
              <a:rPr lang="zh-CN" altLang="en-US" dirty="0"/>
              <a:t>，绘制分析类图和领域类图、时序图等内容。注：只需要将</a:t>
            </a:r>
            <a:r>
              <a:rPr lang="en-US" altLang="zh-CN" dirty="0"/>
              <a:t>Lab4</a:t>
            </a:r>
            <a:r>
              <a:rPr lang="zh-CN" altLang="en-US" dirty="0"/>
              <a:t>中的成果放入即可，无需绘制新的模型。</a:t>
            </a:r>
            <a:endParaRPr lang="zh-C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8E504E-6594-48CE-B334-B146758FE6E7}"/>
              </a:ext>
            </a:extLst>
          </p:cNvPr>
          <p:cNvSpPr txBox="1"/>
          <p:nvPr/>
        </p:nvSpPr>
        <p:spPr>
          <a:xfrm>
            <a:off x="555749" y="2330450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时序图（用例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）：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40B809-2EF5-41B6-B39D-8AED9E86F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330450"/>
            <a:ext cx="4106863" cy="427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014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613CA0C2-76C3-4DAF-9962-5FA61FA4C8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选题与分组</a:t>
            </a:r>
          </a:p>
        </p:txBody>
      </p:sp>
      <p:graphicFrame>
        <p:nvGraphicFramePr>
          <p:cNvPr id="138295" name="Group 55">
            <a:extLst>
              <a:ext uri="{FF2B5EF4-FFF2-40B4-BE49-F238E27FC236}">
                <a16:creationId xmlns:a16="http://schemas.microsoft.com/office/drawing/2014/main" id="{4C5BC54B-DC9B-4676-BA31-A76FA650F655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1412875"/>
          <a:ext cx="8135937" cy="4716464"/>
        </p:xfrm>
        <a:graphic>
          <a:graphicData uri="http://schemas.openxmlformats.org/drawingml/2006/table">
            <a:tbl>
              <a:tblPr/>
              <a:tblGrid>
                <a:gridCol w="149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6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题    目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在线驴友辅助系统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班    号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21R0312/21R0361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444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姓名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学号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联系方式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组长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邱锦桐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2021112940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18138265539</a:t>
                      </a: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组长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146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左镕畅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2021110788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19977460219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邓家颖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2021112381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18827999325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209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项目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Github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地址</a:t>
                      </a: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https://github.com/qjtingithub/wander-pals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503050405090304" pitchFamily="18" charset="0"/>
                        <a:ea typeface="宋体" pitchFamily="2" charset="-122"/>
                        <a:cs typeface="Times New Roman" panose="0202050305040509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503050405090304" pitchFamily="18" charset="0"/>
                          <a:ea typeface="宋体" pitchFamily="2" charset="-122"/>
                          <a:cs typeface="Times New Roman" panose="02020503050405090304" pitchFamily="18" charset="0"/>
                        </a:rPr>
                        <a:t>指导教师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90204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6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2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90204" pitchFamily="34" charset="0"/>
                        <a:defRPr sz="1000">
                          <a:solidFill>
                            <a:srgbClr val="000000"/>
                          </a:solidFill>
                          <a:latin typeface="Calibri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宋体" pitchFamily="2" charset="-122"/>
                        </a:rPr>
                        <a:t>杨大易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宋体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CBA2FD11-0BDA-4770-9E98-74FAB5E30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65931FF-0F58-45EC-973D-A69A6955D7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结合</a:t>
            </a:r>
            <a:r>
              <a:rPr lang="en-US" altLang="zh-CN" dirty="0"/>
              <a:t>Lab4</a:t>
            </a:r>
            <a:r>
              <a:rPr lang="zh-CN" altLang="en-US" dirty="0"/>
              <a:t>，绘制分析类图和领域类图、时序图等内容。注：只需要将</a:t>
            </a:r>
            <a:r>
              <a:rPr lang="en-US" altLang="zh-CN" dirty="0"/>
              <a:t>Lab4</a:t>
            </a:r>
            <a:r>
              <a:rPr lang="zh-CN" altLang="en-US" dirty="0"/>
              <a:t>中的成果放入即可，无需绘制新的模型。</a:t>
            </a:r>
            <a:endParaRPr lang="zh-CN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58E504E-6594-48CE-B334-B146758FE6E7}"/>
              </a:ext>
            </a:extLst>
          </p:cNvPr>
          <p:cNvSpPr txBox="1"/>
          <p:nvPr/>
        </p:nvSpPr>
        <p:spPr>
          <a:xfrm>
            <a:off x="555749" y="2330450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时序图（用例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）：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C6D041F-6F9E-4E19-BCAF-68C2A2FE5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04" y="2330450"/>
            <a:ext cx="4140200" cy="425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712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556792"/>
            <a:ext cx="8208962" cy="51133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 </a:t>
            </a:r>
            <a:r>
              <a:rPr lang="zh-CN" altLang="en-US" dirty="0"/>
              <a:t>首页：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C92A1E-F17D-4211-A33F-6002CAF69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9" y="2109080"/>
            <a:ext cx="8558602" cy="38647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556792"/>
            <a:ext cx="8208962" cy="51133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注册页面：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6F5FFC-C5E1-4813-B7D9-CB321B87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4" y="2060848"/>
            <a:ext cx="861105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27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556792"/>
            <a:ext cx="8208962" cy="51133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登录页面：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298768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556792"/>
            <a:ext cx="8208962" cy="51133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个人主页：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4776E7-08FF-43B6-AEC9-1AAB441C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66" y="2132856"/>
            <a:ext cx="8496300" cy="38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97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556792"/>
            <a:ext cx="8208962" cy="51133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创建团队页面：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477B6B-B2DA-442F-A718-58D2F8CA4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132856"/>
            <a:ext cx="8496300" cy="384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47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556792"/>
            <a:ext cx="8208962" cy="51133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成员邀请页面：</a:t>
            </a:r>
            <a:endParaRPr lang="zh-CN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7B48D5-8497-4626-8A50-3BC95D59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43" y="2132856"/>
            <a:ext cx="8388513" cy="379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1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556792"/>
            <a:ext cx="8208962" cy="51133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团队邀请页面：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3C5C3F-7E44-4A53-9E28-7B11E54C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72" y="2195220"/>
            <a:ext cx="8476456" cy="38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05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556792"/>
            <a:ext cx="8208962" cy="51133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我的团队页面：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1706B3-2E31-4A3F-947E-BD2B0E32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8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1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556792"/>
            <a:ext cx="8208962" cy="51133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撰写日志页面：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DB8E5C-26D6-4F9F-B8A8-F6EFCED5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92" y="2132856"/>
            <a:ext cx="8316416" cy="376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10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3F7F266-DACF-4860-9697-CF8E96797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对题目的理解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87902CB-819B-4398-9403-A9555625A5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587" indent="0" eaLnBrk="1" hangingPunct="1">
              <a:buNone/>
            </a:pPr>
            <a:r>
              <a:rPr lang="zh-CN" altLang="en-US" dirty="0"/>
              <a:t>背景</a:t>
            </a:r>
          </a:p>
          <a:p>
            <a:pPr eaLnBrk="1" hangingPunct="1"/>
            <a:r>
              <a:rPr lang="zh-CN" altLang="en-US" dirty="0"/>
              <a:t>在线驴友辅助系统旨在帮助旅行爱好者更好地计划和组织旅行。</a:t>
            </a:r>
          </a:p>
          <a:p>
            <a:pPr eaLnBrk="1" hangingPunct="1"/>
            <a:r>
              <a:rPr lang="zh-CN" altLang="en-US" dirty="0"/>
              <a:t>该系统将提供旅行路线规划、同行伙伴匹配等服务。</a:t>
            </a:r>
          </a:p>
          <a:p>
            <a:pPr marL="1587" indent="0" eaLnBrk="1" hangingPunct="1">
              <a:buNone/>
            </a:pPr>
            <a:r>
              <a:rPr lang="zh-CN" altLang="en-US" dirty="0"/>
              <a:t>现实意义</a:t>
            </a:r>
          </a:p>
          <a:p>
            <a:pPr eaLnBrk="1" hangingPunct="1"/>
            <a:r>
              <a:rPr lang="zh-CN" altLang="en-US" dirty="0"/>
              <a:t>增加旅行计划的便利性和安全性。</a:t>
            </a:r>
          </a:p>
          <a:p>
            <a:pPr eaLnBrk="1" hangingPunct="1"/>
            <a:r>
              <a:rPr lang="zh-CN" altLang="en-US" dirty="0"/>
              <a:t>提高资源的有效利用，减少单独旅行的风险。</a:t>
            </a:r>
          </a:p>
          <a:p>
            <a:pPr marL="1587" indent="0" eaLnBrk="1" hangingPunct="1">
              <a:buNone/>
            </a:pPr>
            <a:r>
              <a:rPr lang="zh-CN" altLang="en-US" dirty="0"/>
              <a:t>用户类型</a:t>
            </a:r>
          </a:p>
          <a:p>
            <a:pPr eaLnBrk="1" hangingPunct="1"/>
            <a:r>
              <a:rPr lang="zh-CN" altLang="en-US" dirty="0"/>
              <a:t>个体旅行者</a:t>
            </a:r>
          </a:p>
          <a:p>
            <a:pPr marL="1587" indent="0" eaLnBrk="1" hangingPunct="1">
              <a:buNone/>
            </a:pPr>
            <a:r>
              <a:rPr lang="zh-CN" altLang="en-US" dirty="0"/>
              <a:t>用户需求</a:t>
            </a:r>
          </a:p>
          <a:p>
            <a:pPr eaLnBrk="1" hangingPunct="1"/>
            <a:r>
              <a:rPr lang="zh-CN" altLang="en-US" dirty="0"/>
              <a:t>路线规划的智能化</a:t>
            </a:r>
          </a:p>
          <a:p>
            <a:pPr eaLnBrk="1" hangingPunct="1"/>
            <a:r>
              <a:rPr lang="zh-CN" altLang="en-US" dirty="0"/>
              <a:t>安全可靠的同行伙伴匹配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556792"/>
            <a:ext cx="8208962" cy="51133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查看路线页面：</a:t>
            </a:r>
            <a:endParaRPr lang="zh-CN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AE047B4-248E-402C-ABC0-FC27DC4E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2060848"/>
            <a:ext cx="8496300" cy="38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35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6DDAF12-D9C2-4C18-99DD-48829312E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F3A06E5-2897-498D-8302-75AC439A06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7494" y="1556792"/>
            <a:ext cx="8208962" cy="5113337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出行小助手页面：</a:t>
            </a:r>
            <a:endParaRPr lang="zh-CN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C84982-1D1E-4CCE-BE7E-DAA7D7B4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35" y="2060848"/>
            <a:ext cx="8390330" cy="37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0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CC24D53-4AE9-4238-A74A-E55086D2D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两轮</a:t>
            </a:r>
            <a:r>
              <a:rPr lang="en-US" altLang="zh-CN" dirty="0"/>
              <a:t>Project</a:t>
            </a:r>
            <a:r>
              <a:rPr lang="zh-CN" altLang="en-US" dirty="0"/>
              <a:t>对比</a:t>
            </a:r>
            <a:r>
              <a:rPr lang="en-US" altLang="zh-CN" dirty="0"/>
              <a:t>	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684DB62-7C8D-4BBD-86E3-9CE69008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分析所学</a:t>
            </a:r>
            <a:r>
              <a:rPr lang="en-US" altLang="zh-CN" noProof="1"/>
              <a:t>OO</a:t>
            </a:r>
            <a:r>
              <a:rPr lang="zh-CN" altLang="en-US" noProof="1"/>
              <a:t>分析与设计知识，在第</a:t>
            </a:r>
            <a:r>
              <a:rPr lang="en-US" altLang="zh-CN" noProof="1"/>
              <a:t>2</a:t>
            </a:r>
            <a:r>
              <a:rPr lang="zh-CN" altLang="en-US" noProof="1"/>
              <a:t>轮中对第</a:t>
            </a:r>
            <a:r>
              <a:rPr lang="en-US" altLang="zh-CN" noProof="1"/>
              <a:t>1</a:t>
            </a:r>
            <a:r>
              <a:rPr lang="zh-CN" altLang="en-US" noProof="1"/>
              <a:t>轮内容的改进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sz="2000" noProof="1"/>
              <a:t>第一轮内容</a:t>
            </a:r>
          </a:p>
          <a:p>
            <a:pPr lvl="2" indent="-228600" eaLnBrk="1" hangingPunct="1">
              <a:defRPr/>
            </a:pPr>
            <a:r>
              <a:rPr lang="zh-CN" altLang="en-US" sz="1800" noProof="1"/>
              <a:t>基本功能实现</a:t>
            </a:r>
          </a:p>
          <a:p>
            <a:pPr lvl="3" indent="-228600" eaLnBrk="1" hangingPunct="1">
              <a:defRPr/>
            </a:pPr>
            <a:r>
              <a:rPr lang="zh-CN" altLang="en-US" sz="1600" noProof="1"/>
              <a:t>实现了核心功能，如会员管理、旅游意向维护、团队组建、日志撰写等 </a:t>
            </a:r>
          </a:p>
          <a:p>
            <a:pPr lvl="2" indent="-228600" eaLnBrk="1" hangingPunct="1">
              <a:defRPr/>
            </a:pPr>
            <a:r>
              <a:rPr lang="zh-CN" altLang="en-US" sz="1800" noProof="1"/>
              <a:t>界面初步设计完成</a:t>
            </a:r>
          </a:p>
          <a:p>
            <a:pPr lvl="2" indent="-228600" eaLnBrk="1" hangingPunct="1">
              <a:defRPr/>
            </a:pPr>
            <a:r>
              <a:rPr lang="zh-CN" altLang="en-US" sz="1800" noProof="1"/>
              <a:t>数据库连接与基本操作</a:t>
            </a:r>
          </a:p>
          <a:p>
            <a:pPr lvl="1" indent="-228600" eaLnBrk="1" hangingPunct="1">
              <a:defRPr/>
            </a:pPr>
            <a:r>
              <a:rPr lang="zh-CN" altLang="en-US" sz="2000" noProof="1"/>
              <a:t>第二轮改进</a:t>
            </a:r>
          </a:p>
          <a:p>
            <a:pPr lvl="2" indent="-228600" eaLnBrk="1" hangingPunct="1">
              <a:defRPr/>
            </a:pPr>
            <a:r>
              <a:rPr lang="zh-CN" altLang="en-US" sz="1800" noProof="1"/>
              <a:t>新增功能</a:t>
            </a:r>
          </a:p>
          <a:p>
            <a:pPr lvl="3" indent="-228600" eaLnBrk="1" hangingPunct="1">
              <a:defRPr/>
            </a:pPr>
            <a:r>
              <a:rPr lang="zh-CN" altLang="en-US" sz="1600" noProof="1"/>
              <a:t>增加了地图导航功能，整合高德地图服务，提供详细的路线规划和展示 </a:t>
            </a:r>
          </a:p>
          <a:p>
            <a:pPr lvl="3" indent="-228600" eaLnBrk="1" hangingPunct="1">
              <a:defRPr/>
            </a:pPr>
            <a:r>
              <a:rPr lang="zh-CN" altLang="en-US" sz="1600" noProof="1"/>
              <a:t>添加了聊天小助手，为用户提供更丰富的旅游景点信息</a:t>
            </a:r>
          </a:p>
          <a:p>
            <a:pPr lvl="2" indent="-228600" eaLnBrk="1" hangingPunct="1">
              <a:defRPr/>
            </a:pPr>
            <a:r>
              <a:rPr lang="zh-CN" altLang="en-US" sz="1800" noProof="1"/>
              <a:t>逻辑优化</a:t>
            </a:r>
          </a:p>
          <a:p>
            <a:pPr lvl="3" indent="-228600" eaLnBrk="1" hangingPunct="1">
              <a:defRPr/>
            </a:pPr>
            <a:r>
              <a:rPr lang="zh-CN" altLang="en-US" sz="1600" noProof="1"/>
              <a:t>优化了队友推荐页面的逻辑 </a:t>
            </a:r>
          </a:p>
          <a:p>
            <a:pPr lvl="2" indent="-228600" eaLnBrk="1" hangingPunct="1">
              <a:defRPr/>
            </a:pPr>
            <a:r>
              <a:rPr lang="zh-CN" altLang="en-US" sz="1800" noProof="1"/>
              <a:t>功能完善</a:t>
            </a:r>
          </a:p>
          <a:p>
            <a:pPr lvl="3" indent="-228600" eaLnBrk="1" hangingPunct="1">
              <a:defRPr/>
            </a:pPr>
            <a:r>
              <a:rPr lang="zh-CN" altLang="en-US" sz="1600" noProof="1"/>
              <a:t>完善了页面消息提醒功能</a:t>
            </a:r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CC24D53-4AE9-4238-A74A-E55086D2D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Project</a:t>
            </a:r>
            <a:r>
              <a:rPr lang="zh-CN" altLang="en-US" dirty="0"/>
              <a:t>总结</a:t>
            </a:r>
            <a:r>
              <a:rPr lang="en-US" altLang="zh-CN" dirty="0"/>
              <a:t>	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684DB62-7C8D-4BBD-86E3-9CE69008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通过两轮</a:t>
            </a:r>
            <a:r>
              <a:rPr lang="en-US" altLang="zh-CN" noProof="1"/>
              <a:t>Project</a:t>
            </a:r>
            <a:r>
              <a:rPr lang="zh-CN" altLang="en-US" noProof="1"/>
              <a:t>，收获和感受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noProof="1"/>
              <a:t>通过两轮项目开发，我们在多个方面获得了显著的提升：</a:t>
            </a:r>
          </a:p>
          <a:p>
            <a:pPr lvl="1" indent="-228600" eaLnBrk="1" hangingPunct="1">
              <a:defRPr/>
            </a:pPr>
            <a:r>
              <a:rPr lang="zh-CN" altLang="en-US" noProof="1"/>
              <a:t>技术能力：掌握了更多关于面向对象分析与设计（</a:t>
            </a:r>
            <a:r>
              <a:rPr lang="en-US" altLang="zh-CN" noProof="1"/>
              <a:t>OOAD</a:t>
            </a:r>
            <a:r>
              <a:rPr lang="zh-CN" altLang="en-US" noProof="1"/>
              <a:t>）的知识和技能，熟悉了</a:t>
            </a:r>
            <a:r>
              <a:rPr lang="en-US" altLang="zh-CN" noProof="1"/>
              <a:t>UML</a:t>
            </a:r>
            <a:r>
              <a:rPr lang="zh-CN" altLang="en-US" noProof="1"/>
              <a:t>建模工具和方法。</a:t>
            </a:r>
          </a:p>
          <a:p>
            <a:pPr lvl="1" indent="-228600" eaLnBrk="1" hangingPunct="1">
              <a:defRPr/>
            </a:pPr>
            <a:r>
              <a:rPr lang="zh-CN" altLang="en-US" noProof="1"/>
              <a:t>团队合作：通过分工合作，提升了团队协作和沟通能力，学会了如何在项目中有效地分配任务和管理进度。</a:t>
            </a:r>
          </a:p>
          <a:p>
            <a:pPr lvl="1" indent="-228600" eaLnBrk="1" hangingPunct="1">
              <a:defRPr/>
            </a:pPr>
            <a:r>
              <a:rPr lang="zh-CN" altLang="en-US" noProof="1"/>
              <a:t>问题解决：在项目中遇到了不少技术难题，通过查找资料和团队讨论，我们逐步解决了这些问题，积累了宝贵的经验​​。</a:t>
            </a:r>
            <a:endParaRPr lang="en-US" altLang="zh-CN" noProof="1"/>
          </a:p>
          <a:p>
            <a:pPr indent="-228600" eaLnBrk="1" hangingPunct="1">
              <a:defRPr/>
            </a:pPr>
            <a:r>
              <a:rPr lang="zh-CN" altLang="en-US" noProof="1"/>
              <a:t>对课程的建议和意见</a:t>
            </a:r>
            <a:endParaRPr lang="en-US" altLang="zh-CN" noProof="1"/>
          </a:p>
          <a:p>
            <a:pPr lvl="1" indent="-228600" eaLnBrk="1" hangingPunct="1">
              <a:defRPr/>
            </a:pPr>
            <a:r>
              <a:rPr lang="zh-CN" altLang="en-US" noProof="1"/>
              <a:t>增加实践机会：建议课程中增加更多的实践项目，让学生在真实项目中应用所学知识。</a:t>
            </a:r>
          </a:p>
          <a:p>
            <a:pPr lvl="1" indent="-228600" eaLnBrk="1" hangingPunct="1">
              <a:defRPr/>
            </a:pPr>
            <a:r>
              <a:rPr lang="zh-CN" altLang="en-US" noProof="1"/>
              <a:t>提供更多资源：希望能有更多关于先进技术和工具的学习资源，比如视频教程、在线课程等。</a:t>
            </a:r>
          </a:p>
          <a:p>
            <a:pPr lvl="1" indent="-228600" eaLnBrk="1" hangingPunct="1">
              <a:defRPr/>
            </a:pPr>
            <a:r>
              <a:rPr lang="zh-CN" altLang="en-US" noProof="1"/>
              <a:t>加强交流互动：增加师生之间的互动机会，例如通过讨论班或在线问答平台，及时解决学生在学习过程中遇到的问题​​。</a:t>
            </a:r>
            <a:endParaRPr lang="en-US" altLang="zh-CN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91648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>
            <a:extLst>
              <a:ext uri="{FF2B5EF4-FFF2-40B4-BE49-F238E27FC236}">
                <a16:creationId xmlns:a16="http://schemas.microsoft.com/office/drawing/2014/main" id="{A564CBD8-6FA5-40D1-88C8-53D8EC986C6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结束</a:t>
            </a:r>
          </a:p>
        </p:txBody>
      </p:sp>
      <p:sp>
        <p:nvSpPr>
          <p:cNvPr id="20483" name="Rectangle 5">
            <a:extLst>
              <a:ext uri="{FF2B5EF4-FFF2-40B4-BE49-F238E27FC236}">
                <a16:creationId xmlns:a16="http://schemas.microsoft.com/office/drawing/2014/main" id="{7112D08B-1843-4156-BBAB-F0C623CA17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fld id="{E48960D5-84C6-4B70-92D8-351CAEB210D2}" type="datetime2">
              <a:rPr lang="zh-CN" altLang="en-US" noProof="1" smtClean="0"/>
              <a:pPr eaLnBrk="1" hangingPunct="1"/>
              <a:t>2024年6月30日</a:t>
            </a:fld>
            <a:endParaRPr lang="zh-CN" altLang="en-US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2178E5D1-7A97-4AD7-9235-30AEABC96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功能清单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3AC49035-F1C9-40AD-9E20-D0B3957283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587" indent="0" eaLnBrk="1" hangingPunct="1">
              <a:buNone/>
            </a:pPr>
            <a:r>
              <a:rPr lang="zh-CN" altLang="en-US" dirty="0"/>
              <a:t>信息管理</a:t>
            </a:r>
            <a:endParaRPr lang="en-US" altLang="zh-CN" dirty="0"/>
          </a:p>
          <a:p>
            <a:pPr eaLnBrk="1" hangingPunct="1"/>
            <a:r>
              <a:rPr lang="zh-CN" altLang="en-US" dirty="0"/>
              <a:t>保存并维护用户信息，包括年龄、性别、预算等</a:t>
            </a:r>
            <a:endParaRPr lang="en-US" altLang="zh-CN" dirty="0"/>
          </a:p>
          <a:p>
            <a:pPr marL="1587" indent="0" eaLnBrk="1" hangingPunct="1">
              <a:buNone/>
            </a:pPr>
            <a:r>
              <a:rPr lang="zh-CN" altLang="en-US" dirty="0"/>
              <a:t>同行伙伴匹配</a:t>
            </a:r>
          </a:p>
          <a:p>
            <a:pPr eaLnBrk="1" hangingPunct="1"/>
            <a:r>
              <a:rPr lang="zh-CN" altLang="en-US" dirty="0"/>
              <a:t>基于兴趣、行程、时间等因素匹配合适的旅行伙伴</a:t>
            </a:r>
          </a:p>
          <a:p>
            <a:pPr marL="1587" indent="0" eaLnBrk="1" hangingPunct="1">
              <a:buNone/>
            </a:pPr>
            <a:r>
              <a:rPr lang="zh-CN" altLang="en-US" dirty="0"/>
              <a:t>旅行日志</a:t>
            </a:r>
          </a:p>
          <a:p>
            <a:pPr eaLnBrk="1" hangingPunct="1"/>
            <a:r>
              <a:rPr lang="zh-CN" altLang="en-US" dirty="0"/>
              <a:t>用户可以记录和分享他们的旅行经历</a:t>
            </a:r>
            <a:endParaRPr lang="en-US" altLang="zh-CN" dirty="0"/>
          </a:p>
          <a:p>
            <a:pPr marL="1587" indent="0" eaLnBrk="1" hangingPunct="1">
              <a:buNone/>
            </a:pPr>
            <a:r>
              <a:rPr lang="zh-CN" altLang="en-US" dirty="0"/>
              <a:t>路线规划</a:t>
            </a:r>
          </a:p>
          <a:p>
            <a:pPr eaLnBrk="1" hangingPunct="1"/>
            <a:r>
              <a:rPr lang="zh-CN" altLang="en-US" dirty="0"/>
              <a:t>提供最佳旅行路线推荐</a:t>
            </a:r>
            <a:endParaRPr lang="en-US" altLang="zh-CN" dirty="0"/>
          </a:p>
          <a:p>
            <a:pPr eaLnBrk="1" hangingPunct="1"/>
            <a:r>
              <a:rPr lang="zh-CN" altLang="en-US" dirty="0"/>
              <a:t>展示路线规划结果</a:t>
            </a:r>
            <a:endParaRPr lang="en-US" altLang="zh-CN" dirty="0"/>
          </a:p>
          <a:p>
            <a:pPr marL="1587" indent="0" eaLnBrk="1" hangingPunct="1">
              <a:buNone/>
            </a:pPr>
            <a:r>
              <a:rPr lang="zh-CN" altLang="en-US" dirty="0"/>
              <a:t>创建团队</a:t>
            </a:r>
            <a:endParaRPr lang="en-US" altLang="zh-CN" dirty="0"/>
          </a:p>
          <a:p>
            <a:pPr eaLnBrk="1" hangingPunct="1"/>
            <a:r>
              <a:rPr lang="zh-CN" altLang="en-US" dirty="0"/>
              <a:t>自行选择是否创建团队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35C0C8F-91A3-4472-A8CB-884AC02D5B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非功能需求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AB1EB50B-B1AA-4E9D-ABD3-6B1FCCFE94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587" indent="0" eaLnBrk="1" hangingPunct="1">
              <a:buNone/>
            </a:pPr>
            <a:r>
              <a:rPr lang="zh-CN" altLang="en-US" dirty="0"/>
              <a:t>性能</a:t>
            </a:r>
          </a:p>
          <a:p>
            <a:pPr eaLnBrk="1" hangingPunct="1"/>
            <a:r>
              <a:rPr lang="zh-CN" altLang="en-US" dirty="0"/>
              <a:t>系统响应时间短</a:t>
            </a:r>
          </a:p>
          <a:p>
            <a:pPr marL="1587" indent="0" eaLnBrk="1" hangingPunct="1">
              <a:buNone/>
            </a:pPr>
            <a:r>
              <a:rPr lang="zh-CN" altLang="en-US" dirty="0"/>
              <a:t>可用性</a:t>
            </a:r>
          </a:p>
          <a:p>
            <a:pPr eaLnBrk="1" hangingPunct="1"/>
            <a:r>
              <a:rPr lang="zh-CN" altLang="en-US" dirty="0"/>
              <a:t>界面友好，易于使用</a:t>
            </a:r>
          </a:p>
          <a:p>
            <a:pPr marL="1587" indent="0" eaLnBrk="1" hangingPunct="1">
              <a:buNone/>
            </a:pPr>
            <a:r>
              <a:rPr lang="zh-CN" altLang="en-US" dirty="0"/>
              <a:t>安全性</a:t>
            </a:r>
          </a:p>
          <a:p>
            <a:pPr eaLnBrk="1" hangingPunct="1"/>
            <a:r>
              <a:rPr lang="zh-CN" altLang="en-US" dirty="0"/>
              <a:t>保障用户数据的隐私和安全</a:t>
            </a:r>
          </a:p>
          <a:p>
            <a:pPr eaLnBrk="1" hangingPunct="1"/>
            <a:r>
              <a:rPr lang="zh-CN" altLang="en-US" dirty="0"/>
              <a:t>实现数据备份与恢复机制</a:t>
            </a:r>
          </a:p>
          <a:p>
            <a:pPr marL="1587" indent="0" eaLnBrk="1" hangingPunct="1">
              <a:buNone/>
            </a:pPr>
            <a:r>
              <a:rPr lang="zh-CN" altLang="en-US" dirty="0"/>
              <a:t>可维护性</a:t>
            </a:r>
          </a:p>
          <a:p>
            <a:pPr eaLnBrk="1" hangingPunct="1"/>
            <a:r>
              <a:rPr lang="zh-CN" altLang="en-US" dirty="0"/>
              <a:t>模块化设计，便于后期维护和扩展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EC1E3E4-4E7D-4233-90BD-35909CF9A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系统的体系结构构思</a:t>
            </a:r>
          </a:p>
        </p:txBody>
      </p:sp>
      <p:graphicFrame>
        <p:nvGraphicFramePr>
          <p:cNvPr id="23" name="图示 22">
            <a:extLst>
              <a:ext uri="{FF2B5EF4-FFF2-40B4-BE49-F238E27FC236}">
                <a16:creationId xmlns:a16="http://schemas.microsoft.com/office/drawing/2014/main" id="{3D2424E4-58D5-893D-6D29-D9CCA7B5E79F}"/>
              </a:ext>
            </a:extLst>
          </p:cNvPr>
          <p:cNvGraphicFramePr/>
          <p:nvPr/>
        </p:nvGraphicFramePr>
        <p:xfrm>
          <a:off x="251520" y="4149080"/>
          <a:ext cx="8640068" cy="2664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ACCC08E5-8D0A-4E01-BA32-1F156562E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770070"/>
              </p:ext>
            </p:extLst>
          </p:nvPr>
        </p:nvGraphicFramePr>
        <p:xfrm>
          <a:off x="275134" y="1338288"/>
          <a:ext cx="7825258" cy="2664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C7B9A5F-2CB9-4E9B-8328-682E5E9A29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系统开发技术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0DF192F-4797-4662-B3A0-BA76C07BD7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587" indent="0" eaLnBrk="1" hangingPunct="1">
              <a:buNone/>
            </a:pPr>
            <a:r>
              <a:rPr lang="zh-CN" altLang="en-US" dirty="0"/>
              <a:t>编程语言</a:t>
            </a:r>
            <a:r>
              <a:rPr lang="en-US" altLang="zh-CN" dirty="0"/>
              <a:t>	</a:t>
            </a:r>
          </a:p>
          <a:p>
            <a:pPr eaLnBrk="1" hangingPunct="1"/>
            <a:r>
              <a:rPr lang="en-US" altLang="zh-CN" dirty="0"/>
              <a:t>Python</a:t>
            </a:r>
          </a:p>
          <a:p>
            <a:pPr marL="1587" indent="0" eaLnBrk="1" hangingPunct="1">
              <a:buNone/>
            </a:pPr>
            <a:r>
              <a:rPr lang="zh-CN" altLang="en-US" dirty="0"/>
              <a:t>开发环境</a:t>
            </a:r>
            <a:r>
              <a:rPr lang="en-US" altLang="zh-CN" dirty="0"/>
              <a:t>	</a:t>
            </a:r>
          </a:p>
          <a:p>
            <a:pPr eaLnBrk="1" hangingPunct="1"/>
            <a:r>
              <a:rPr lang="en-US" altLang="zh-CN" dirty="0"/>
              <a:t>Visual Studio Code</a:t>
            </a:r>
          </a:p>
          <a:p>
            <a:pPr marL="1587" indent="0" eaLnBrk="1" hangingPunct="1">
              <a:buNone/>
            </a:pPr>
            <a:r>
              <a:rPr lang="zh-CN" altLang="en-US" dirty="0"/>
              <a:t>运行环境</a:t>
            </a:r>
          </a:p>
          <a:p>
            <a:pPr eaLnBrk="1" hangingPunct="1"/>
            <a:r>
              <a:rPr lang="en-US" altLang="zh-CN" dirty="0"/>
              <a:t>Web</a:t>
            </a:r>
            <a:r>
              <a:rPr lang="zh-CN" altLang="en-US" dirty="0"/>
              <a:t>服务器：使用</a:t>
            </a:r>
            <a:r>
              <a:rPr lang="en-US" altLang="zh-CN" dirty="0"/>
              <a:t>Flask</a:t>
            </a:r>
            <a:r>
              <a:rPr lang="zh-CN" altLang="en-US" dirty="0"/>
              <a:t>开发服务器，便于调试和快速迭代。</a:t>
            </a:r>
            <a:endParaRPr lang="en-US" altLang="zh-CN" dirty="0"/>
          </a:p>
          <a:p>
            <a:pPr eaLnBrk="1" hangingPunct="1"/>
            <a:r>
              <a:rPr lang="zh-CN" altLang="en-US" dirty="0"/>
              <a:t>数据库：使用</a:t>
            </a:r>
            <a:r>
              <a:rPr lang="en-US" altLang="zh-CN" dirty="0"/>
              <a:t>SQLite</a:t>
            </a:r>
            <a:r>
              <a:rPr lang="zh-CN" altLang="en-US" dirty="0"/>
              <a:t>，易于设置，适合小型应用和快速开发。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C7B9A5F-2CB9-4E9B-8328-682E5E9A29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系统开发技术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0DF192F-4797-4662-B3A0-BA76C07BD7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587" indent="0" eaLnBrk="1" hangingPunct="1">
              <a:buNone/>
            </a:pPr>
            <a:r>
              <a:rPr lang="zh-CN" altLang="en-US" dirty="0"/>
              <a:t>主要技术</a:t>
            </a:r>
          </a:p>
          <a:p>
            <a:pPr eaLnBrk="1" hangingPunct="1"/>
            <a:r>
              <a:rPr lang="zh-CN" altLang="en-US" dirty="0"/>
              <a:t>前端技术：</a:t>
            </a:r>
            <a:endParaRPr lang="en-US" altLang="zh-CN" dirty="0"/>
          </a:p>
          <a:p>
            <a:pPr lvl="1" eaLnBrk="1" hangingPunct="1"/>
            <a:r>
              <a:rPr lang="en-US" altLang="zh-CN" sz="2000" b="1" dirty="0"/>
              <a:t>HTML/CSS</a:t>
            </a:r>
            <a:r>
              <a:rPr lang="zh-CN" altLang="en-US" sz="2000" b="1" dirty="0"/>
              <a:t>：用于页面结构和样式设计。</a:t>
            </a:r>
            <a:endParaRPr lang="en-US" altLang="zh-CN" sz="2000" b="1" dirty="0"/>
          </a:p>
          <a:p>
            <a:pPr lvl="1" eaLnBrk="1" hangingPunct="1"/>
            <a:r>
              <a:rPr lang="en-US" altLang="zh-CN" sz="2000" b="1" dirty="0"/>
              <a:t>JavaScript</a:t>
            </a:r>
            <a:r>
              <a:rPr lang="zh-CN" altLang="en-US" sz="2000" b="1" dirty="0"/>
              <a:t>：用于前端交互和动态效果，可使用</a:t>
            </a:r>
            <a:r>
              <a:rPr lang="en-US" altLang="zh-CN" sz="2000" b="1" dirty="0"/>
              <a:t>jQuery</a:t>
            </a:r>
            <a:r>
              <a:rPr lang="zh-CN" altLang="en-US" sz="2000" b="1" dirty="0"/>
              <a:t>简化</a:t>
            </a:r>
            <a:r>
              <a:rPr lang="en-US" altLang="zh-CN" sz="2000" b="1" dirty="0"/>
              <a:t>DOM</a:t>
            </a:r>
            <a:r>
              <a:rPr lang="zh-CN" altLang="en-US" sz="2000" b="1" dirty="0"/>
              <a:t>操作。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模板引擎：</a:t>
            </a:r>
            <a:r>
              <a:rPr lang="en-US" altLang="zh-CN" sz="2000" b="1" dirty="0"/>
              <a:t>Jinja2</a:t>
            </a:r>
            <a:r>
              <a:rPr lang="zh-CN" altLang="en-US" sz="2000" b="1" dirty="0"/>
              <a:t>（与</a:t>
            </a:r>
            <a:r>
              <a:rPr lang="en-US" altLang="zh-CN" sz="2000" b="1" dirty="0"/>
              <a:t>Flask</a:t>
            </a:r>
            <a:r>
              <a:rPr lang="zh-CN" altLang="en-US" sz="2000" b="1" dirty="0"/>
              <a:t>集成）用于渲染动态</a:t>
            </a:r>
            <a:r>
              <a:rPr lang="en-US" altLang="zh-CN" sz="2000" b="1" dirty="0"/>
              <a:t>HTML</a:t>
            </a:r>
            <a:r>
              <a:rPr lang="zh-CN" altLang="en-US" sz="2000" b="1" dirty="0"/>
              <a:t>页面。</a:t>
            </a:r>
          </a:p>
          <a:p>
            <a:pPr eaLnBrk="1" hangingPunct="1"/>
            <a:r>
              <a:rPr lang="zh-CN" altLang="en-US" dirty="0"/>
              <a:t>后端技术：</a:t>
            </a:r>
            <a:endParaRPr lang="en-US" altLang="zh-CN" dirty="0"/>
          </a:p>
          <a:p>
            <a:pPr lvl="1" eaLnBrk="1" hangingPunct="1"/>
            <a:r>
              <a:rPr lang="en-US" altLang="zh-CN" sz="2000" b="1" dirty="0"/>
              <a:t>Web</a:t>
            </a:r>
            <a:r>
              <a:rPr lang="zh-CN" altLang="en-US" sz="2000" b="1" dirty="0"/>
              <a:t>框架：</a:t>
            </a:r>
            <a:r>
              <a:rPr lang="en-US" altLang="zh-CN" sz="2000" b="1" dirty="0"/>
              <a:t>Flask</a:t>
            </a:r>
            <a:r>
              <a:rPr lang="zh-CN" altLang="en-US" sz="2000" b="1" dirty="0"/>
              <a:t>，用于构建</a:t>
            </a:r>
            <a:r>
              <a:rPr lang="en-US" altLang="zh-CN" sz="2000" b="1" dirty="0"/>
              <a:t>Web</a:t>
            </a:r>
            <a:r>
              <a:rPr lang="zh-CN" altLang="en-US" sz="2000" b="1" dirty="0"/>
              <a:t>应用，提供路由、请求处理、模板渲染等功能。</a:t>
            </a:r>
            <a:endParaRPr lang="en-US" altLang="zh-CN" sz="2000" b="1" dirty="0"/>
          </a:p>
          <a:p>
            <a:pPr lvl="1" eaLnBrk="1" hangingPunct="1"/>
            <a:r>
              <a:rPr lang="en-US" altLang="zh-CN" sz="2000" b="1" dirty="0"/>
              <a:t>ORM</a:t>
            </a:r>
            <a:r>
              <a:rPr lang="zh-CN" altLang="en-US" sz="2000" b="1" dirty="0"/>
              <a:t>（对象关系映射）：</a:t>
            </a:r>
            <a:r>
              <a:rPr lang="en-US" altLang="zh-CN" sz="2000" b="1" dirty="0" err="1"/>
              <a:t>SQLAlchemy</a:t>
            </a:r>
            <a:r>
              <a:rPr lang="zh-CN" altLang="en-US" sz="2000" b="1" dirty="0"/>
              <a:t>，用于数据库操作，将</a:t>
            </a:r>
            <a:r>
              <a:rPr lang="en-US" altLang="zh-CN" sz="2000" b="1" dirty="0"/>
              <a:t>Python</a:t>
            </a:r>
            <a:r>
              <a:rPr lang="zh-CN" altLang="en-US" sz="2000" b="1" dirty="0"/>
              <a:t>对象映射到数据库表，简化数据库操作。</a:t>
            </a:r>
          </a:p>
        </p:txBody>
      </p:sp>
    </p:spTree>
    <p:extLst>
      <p:ext uri="{BB962C8B-B14F-4D97-AF65-F5344CB8AC3E}">
        <p14:creationId xmlns:p14="http://schemas.microsoft.com/office/powerpoint/2010/main" val="337459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56460647-A818-4407-BE45-BAF41FC026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团队分工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001CC1E3-12AA-0C43-6B03-FC47DD1D5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7013" algn="l" rtl="0" eaLnBrk="0" fontAlgn="base" hangingPunct="0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-227013" algn="l" rtl="0" eaLnBrk="0" fontAlgn="base" hangingPunct="0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>
                <a:solidFill>
                  <a:srgbClr val="000000"/>
                </a:solidFill>
                <a:latin typeface="+mn-lt"/>
                <a:ea typeface="+mn-ea"/>
              </a:defRPr>
            </a:lvl2pPr>
            <a:lvl3pPr marL="682625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1600">
                <a:solidFill>
                  <a:srgbClr val="000000"/>
                </a:solidFill>
                <a:latin typeface="+mn-lt"/>
                <a:ea typeface="+mn-ea"/>
              </a:defRPr>
            </a:lvl3pPr>
            <a:lvl4pPr marL="912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1400">
                <a:solidFill>
                  <a:srgbClr val="000000"/>
                </a:solidFill>
                <a:latin typeface="+mn-lt"/>
                <a:ea typeface="+mn-ea"/>
              </a:defRPr>
            </a:lvl4pPr>
            <a:lvl5pPr marL="1143000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5pPr>
            <a:lvl6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6pPr>
            <a:lvl7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7pPr>
            <a:lvl8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8pPr>
            <a:lvl9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90204" pitchFamily="34" charset="0"/>
              <a:buChar char="&gt;"/>
              <a:defRPr sz="12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1587" indent="0" eaLnBrk="1" hangingPunct="1">
              <a:buNone/>
            </a:pPr>
            <a:r>
              <a:rPr lang="zh-CN" altLang="en-US" dirty="0"/>
              <a:t>项目管理 </a:t>
            </a:r>
            <a:r>
              <a:rPr lang="en-US" altLang="zh-CN" dirty="0"/>
              <a:t>/ </a:t>
            </a:r>
            <a:r>
              <a:rPr lang="zh-CN" altLang="en-US" dirty="0"/>
              <a:t>后端开发</a:t>
            </a:r>
            <a:endParaRPr lang="en-US" altLang="zh-CN" dirty="0"/>
          </a:p>
          <a:p>
            <a:pPr eaLnBrk="1" hangingPunct="1"/>
            <a:r>
              <a:rPr lang="zh-CN" altLang="en-US" dirty="0"/>
              <a:t>项目管理</a:t>
            </a:r>
            <a:endParaRPr lang="en-US" altLang="zh-CN" dirty="0"/>
          </a:p>
          <a:p>
            <a:pPr lvl="1" eaLnBrk="1" hangingPunct="1"/>
            <a:r>
              <a:rPr lang="zh-CN" altLang="en-US" sz="2000" b="1" dirty="0"/>
              <a:t>制定项目计划和时间表。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跟进项目进度，确保按时完成。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负责团队沟通和协调。</a:t>
            </a:r>
            <a:endParaRPr lang="en-US" altLang="zh-CN" sz="2000" b="1" dirty="0"/>
          </a:p>
          <a:p>
            <a:pPr eaLnBrk="1" hangingPunct="1"/>
            <a:r>
              <a:rPr lang="zh-CN" altLang="en-US" dirty="0"/>
              <a:t>后端开发</a:t>
            </a:r>
            <a:endParaRPr lang="en-US" altLang="zh-CN" dirty="0"/>
          </a:p>
          <a:p>
            <a:pPr lvl="1" eaLnBrk="1" hangingPunct="1"/>
            <a:r>
              <a:rPr lang="zh-CN" altLang="en-US" sz="2000" b="1" dirty="0"/>
              <a:t>设计和实现服务器端逻辑。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实现用户管理、会话管理和旅游意向维护等功能。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集成地图</a:t>
            </a:r>
            <a:r>
              <a:rPr lang="en-US" altLang="zh-CN" sz="2000" b="1" dirty="0"/>
              <a:t>API</a:t>
            </a:r>
            <a:r>
              <a:rPr lang="zh-CN" altLang="en-US" sz="2000" b="1" dirty="0"/>
              <a:t>（百度或腾讯）。</a:t>
            </a:r>
            <a:endParaRPr lang="en-US" altLang="zh-CN" sz="2000" b="1" dirty="0"/>
          </a:p>
          <a:p>
            <a:pPr lvl="1" eaLnBrk="1" hangingPunct="1"/>
            <a:r>
              <a:rPr lang="zh-CN" altLang="en-US" sz="2000" b="1" dirty="0"/>
              <a:t>数据库设计和管理。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ITRUS">
  <a:themeElements>
    <a:clrScheme name="1_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1_CITRUS">
      <a:majorFont>
        <a:latin typeface="Calibri"/>
        <a:ea typeface="楷体_GB2312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ITRUS">
  <a:themeElements>
    <a:clrScheme name="1_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1_CITRUS">
      <a:majorFont>
        <a:latin typeface="Calibri"/>
        <a:ea typeface="楷体_GB2312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1582</Words>
  <Application>Microsoft Office PowerPoint</Application>
  <PresentationFormat>全屏显示(4:3)</PresentationFormat>
  <Paragraphs>252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楷体</vt:lpstr>
      <vt:lpstr>Arial</vt:lpstr>
      <vt:lpstr>Calibri</vt:lpstr>
      <vt:lpstr>Times New Roman</vt:lpstr>
      <vt:lpstr>Wingdings</vt:lpstr>
      <vt:lpstr>1_CITRUS</vt:lpstr>
      <vt:lpstr>2_CITRUS</vt:lpstr>
      <vt:lpstr>哈工大计算学部2024年春季学期 《软件工程》Project 第2轮 检查汇报</vt:lpstr>
      <vt:lpstr>选题与分组</vt:lpstr>
      <vt:lpstr>对题目的理解</vt:lpstr>
      <vt:lpstr>功能清单</vt:lpstr>
      <vt:lpstr>非功能需求</vt:lpstr>
      <vt:lpstr>系统的体系结构构思</vt:lpstr>
      <vt:lpstr>系统开发技术</vt:lpstr>
      <vt:lpstr>系统开发技术</vt:lpstr>
      <vt:lpstr>团队分工</vt:lpstr>
      <vt:lpstr>团队分工</vt:lpstr>
      <vt:lpstr>团队分工</vt:lpstr>
      <vt:lpstr>开发进度计划</vt:lpstr>
      <vt:lpstr>开发进度计划</vt:lpstr>
      <vt:lpstr>体系结构设计</vt:lpstr>
      <vt:lpstr>体系结构设计</vt:lpstr>
      <vt:lpstr>类设计</vt:lpstr>
      <vt:lpstr>类设计</vt:lpstr>
      <vt:lpstr>类设计</vt:lpstr>
      <vt:lpstr>类设计</vt:lpstr>
      <vt:lpstr>类设计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两轮Project对比 </vt:lpstr>
      <vt:lpstr>Project总结 </vt:lpstr>
      <vt:lpstr>结束</vt:lpstr>
    </vt:vector>
  </TitlesOfParts>
  <Company>HIT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哈尔滨工业大学计算机科学与技术学院 07-08春季学期2005级本科必修课程 软件工程 Software Engineering</dc:title>
  <dc:creator>Wang Zhongjie</dc:creator>
  <cp:lastModifiedBy>qiu zhiqiang</cp:lastModifiedBy>
  <cp:revision>445</cp:revision>
  <dcterms:created xsi:type="dcterms:W3CDTF">2007-06-25T17:21:56Z</dcterms:created>
  <dcterms:modified xsi:type="dcterms:W3CDTF">2024-06-30T02:50:40Z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B2418288248AE02F81E45B66F0153367_42</vt:lpwstr>
  </property>
  <property fmtid="{D5CDD505-2E9C-101B-9397-08002B2CF9AE}" pid="3" name="KSOProductBuildVer">
    <vt:lpwstr>2052-6.7.1.8828</vt:lpwstr>
  </property>
</Properties>
</file>